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4"/>
  </p:sldMasterIdLst>
  <p:notesMasterIdLst>
    <p:notesMasterId r:id="rId25"/>
  </p:notesMasterIdLst>
  <p:handoutMasterIdLst>
    <p:handoutMasterId r:id="rId26"/>
  </p:handoutMasterIdLst>
  <p:sldIdLst>
    <p:sldId id="1755" r:id="rId5"/>
    <p:sldId id="2147376592" r:id="rId6"/>
    <p:sldId id="1777" r:id="rId7"/>
    <p:sldId id="1786" r:id="rId8"/>
    <p:sldId id="8835" r:id="rId9"/>
    <p:sldId id="2147376652" r:id="rId10"/>
    <p:sldId id="1738" r:id="rId11"/>
    <p:sldId id="1715" r:id="rId12"/>
    <p:sldId id="1724" r:id="rId13"/>
    <p:sldId id="1723" r:id="rId14"/>
    <p:sldId id="1696" r:id="rId15"/>
    <p:sldId id="1783" r:id="rId16"/>
    <p:sldId id="2147376657" r:id="rId17"/>
    <p:sldId id="2147376658" r:id="rId18"/>
    <p:sldId id="2147376659" r:id="rId19"/>
    <p:sldId id="2147376660" r:id="rId20"/>
    <p:sldId id="2147376655" r:id="rId21"/>
    <p:sldId id="2147376654" r:id="rId22"/>
    <p:sldId id="2147376653" r:id="rId23"/>
    <p:sldId id="2147376656" r:id="rId24"/>
  </p:sldIdLst>
  <p:sldSz cx="17886363"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76" userDrawn="1">
          <p15:clr>
            <a:srgbClr val="A4A3A4"/>
          </p15:clr>
        </p15:guide>
        <p15:guide id="2" pos="414" userDrawn="1">
          <p15:clr>
            <a:srgbClr val="A4A3A4"/>
          </p15:clr>
        </p15:guide>
        <p15:guide id="3" pos="1099" userDrawn="1">
          <p15:clr>
            <a:srgbClr val="A4A3A4"/>
          </p15:clr>
        </p15:guide>
        <p15:guide id="4" pos="1299" userDrawn="1">
          <p15:clr>
            <a:srgbClr val="A4A3A4"/>
          </p15:clr>
        </p15:guide>
        <p15:guide id="5" pos="1988" userDrawn="1">
          <p15:clr>
            <a:srgbClr val="A4A3A4"/>
          </p15:clr>
        </p15:guide>
        <p15:guide id="6" pos="2215" userDrawn="1">
          <p15:clr>
            <a:srgbClr val="A4A3A4"/>
          </p15:clr>
        </p15:guide>
        <p15:guide id="7" pos="2878" userDrawn="1">
          <p15:clr>
            <a:srgbClr val="A4A3A4"/>
          </p15:clr>
        </p15:guide>
        <p15:guide id="8" pos="3065" userDrawn="1">
          <p15:clr>
            <a:srgbClr val="A4A3A4"/>
          </p15:clr>
        </p15:guide>
        <p15:guide id="9" pos="3750" userDrawn="1">
          <p15:clr>
            <a:srgbClr val="A4A3A4"/>
          </p15:clr>
        </p15:guide>
        <p15:guide id="10" pos="3950" userDrawn="1">
          <p15:clr>
            <a:srgbClr val="A4A3A4"/>
          </p15:clr>
        </p15:guide>
        <p15:guide id="11" pos="4649" userDrawn="1">
          <p15:clr>
            <a:srgbClr val="A4A3A4"/>
          </p15:clr>
        </p15:guide>
        <p15:guide id="12" pos="4825" userDrawn="1">
          <p15:clr>
            <a:srgbClr val="A4A3A4"/>
          </p15:clr>
        </p15:guide>
        <p15:guide id="13" pos="5529" userDrawn="1">
          <p15:clr>
            <a:srgbClr val="A4A3A4"/>
          </p15:clr>
        </p15:guide>
        <p15:guide id="14" pos="5729" userDrawn="1">
          <p15:clr>
            <a:srgbClr val="A4A3A4"/>
          </p15:clr>
        </p15:guide>
        <p15:guide id="15" pos="6418" userDrawn="1">
          <p15:clr>
            <a:srgbClr val="A4A3A4"/>
          </p15:clr>
        </p15:guide>
        <p15:guide id="16" pos="6618" userDrawn="1">
          <p15:clr>
            <a:srgbClr val="A4A3A4"/>
          </p15:clr>
        </p15:guide>
        <p15:guide id="17" pos="7300" userDrawn="1">
          <p15:clr>
            <a:srgbClr val="A4A3A4"/>
          </p15:clr>
        </p15:guide>
        <p15:guide id="18" pos="7512" userDrawn="1">
          <p15:clr>
            <a:srgbClr val="A4A3A4"/>
          </p15:clr>
        </p15:guide>
        <p15:guide id="19" pos="8191" userDrawn="1">
          <p15:clr>
            <a:srgbClr val="A4A3A4"/>
          </p15:clr>
        </p15:guide>
        <p15:guide id="20" pos="8346" userDrawn="1">
          <p15:clr>
            <a:srgbClr val="A4A3A4"/>
          </p15:clr>
        </p15:guide>
        <p15:guide id="21" pos="9026" userDrawn="1">
          <p15:clr>
            <a:srgbClr val="A4A3A4"/>
          </p15:clr>
        </p15:guide>
        <p15:guide id="22" pos="9260" userDrawn="1">
          <p15:clr>
            <a:srgbClr val="A4A3A4"/>
          </p15:clr>
        </p15:guide>
        <p15:guide id="23" pos="9992" userDrawn="1">
          <p15:clr>
            <a:srgbClr val="A4A3A4"/>
          </p15:clr>
        </p15:guide>
        <p15:guide id="24" pos="10159" userDrawn="1">
          <p15:clr>
            <a:srgbClr val="A4A3A4"/>
          </p15:clr>
        </p15:guide>
        <p15:guide id="25" pos="10848" userDrawn="1">
          <p15:clr>
            <a:srgbClr val="A4A3A4"/>
          </p15:clr>
        </p15:guide>
        <p15:guide id="26" orient="horz" pos="5601" userDrawn="1">
          <p15:clr>
            <a:srgbClr val="A4A3A4"/>
          </p15:clr>
        </p15:guide>
        <p15:guide id="27" orient="horz" pos="5434" userDrawn="1">
          <p15:clr>
            <a:srgbClr val="A4A3A4"/>
          </p15:clr>
        </p15:guide>
        <p15:guide id="28" orient="horz" pos="5063" userDrawn="1">
          <p15:clr>
            <a:srgbClr val="A4A3A4"/>
          </p15:clr>
        </p15:guide>
        <p15:guide id="29" orient="horz" pos="4914" userDrawn="1">
          <p15:clr>
            <a:srgbClr val="A4A3A4"/>
          </p15:clr>
        </p15:guide>
        <p15:guide id="30" orient="horz" pos="4525" userDrawn="1">
          <p15:clr>
            <a:srgbClr val="A4A3A4"/>
          </p15:clr>
        </p15:guide>
        <p15:guide id="31" orient="horz" pos="4343" userDrawn="1">
          <p15:clr>
            <a:srgbClr val="A4A3A4"/>
          </p15:clr>
        </p15:guide>
        <p15:guide id="32" orient="horz" pos="3979" userDrawn="1">
          <p15:clr>
            <a:srgbClr val="A4A3A4"/>
          </p15:clr>
        </p15:guide>
        <p15:guide id="33" orient="horz" pos="3805" userDrawn="1">
          <p15:clr>
            <a:srgbClr val="A4A3A4"/>
          </p15:clr>
        </p15:guide>
        <p15:guide id="34" orient="horz" pos="3433" userDrawn="1">
          <p15:clr>
            <a:srgbClr val="A4A3A4"/>
          </p15:clr>
        </p15:guide>
        <p15:guide id="35" orient="horz" pos="3259" userDrawn="1">
          <p15:clr>
            <a:srgbClr val="A4A3A4"/>
          </p15:clr>
        </p15:guide>
        <p15:guide id="36" orient="horz" pos="2895" userDrawn="1">
          <p15:clr>
            <a:srgbClr val="A4A3A4"/>
          </p15:clr>
        </p15:guide>
        <p15:guide id="37" orient="horz" pos="2714" userDrawn="1">
          <p15:clr>
            <a:srgbClr val="A4A3A4"/>
          </p15:clr>
        </p15:guide>
        <p15:guide id="38" orient="horz" pos="2357" userDrawn="1">
          <p15:clr>
            <a:srgbClr val="A4A3A4"/>
          </p15:clr>
        </p15:guide>
        <p15:guide id="39" orient="horz" pos="2175" userDrawn="1">
          <p15:clr>
            <a:srgbClr val="A4A3A4"/>
          </p15:clr>
        </p15:guide>
        <p15:guide id="40" orient="horz" pos="1807" userDrawn="1">
          <p15:clr>
            <a:srgbClr val="A4A3A4"/>
          </p15:clr>
        </p15:guide>
        <p15:guide id="41" orient="horz" pos="1671" userDrawn="1">
          <p15:clr>
            <a:srgbClr val="A4A3A4"/>
          </p15:clr>
        </p15:guide>
        <p15:guide id="42" orient="horz" pos="1240" userDrawn="1">
          <p15:clr>
            <a:srgbClr val="A4A3A4"/>
          </p15:clr>
        </p15:guide>
        <p15:guide id="43" orient="horz" pos="1104" userDrawn="1">
          <p15:clr>
            <a:srgbClr val="A4A3A4"/>
          </p15:clr>
        </p15:guide>
        <p15:guide id="44" orient="horz" pos="7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3C53B-7785-10B3-132B-309872C46A6B}" name="Guest User" initials="GU" userId="S::urn:spo:anon#415d409f506321cbcb1398df927b393f840987ab44b79b769942798704945b24::" providerId="AD"/>
  <p188:author id="{37642961-10A1-6792-F5A7-C47282DE6A4D}" name="Bagley, Courtney" initials="BC" userId="S::cbagley@steelcase.com::847faf0e-bcd4-4a83-a928-040ec672b333" providerId="AD"/>
  <p188:author id="{6B55AD66-BC44-5281-BEB0-8F37CE636E92}" name="Arroyo, Bernadette" initials="AB" userId="S::barroyo@steelcase.com::c8fc39fc-a320-4b94-b416-99b0d51075c8" providerId="AD"/>
  <p188:author id="{376C878A-B818-CDE4-F8DA-33E5FB48D4BF}" name="Johnson, Nicole (Nicky)" initials="J(" userId="S::njohnson@steelcase.com::24c17b32-0c3f-422e-9066-18753018e456" providerId="AD"/>
  <p188:author id="{9D86A28A-E3BB-67FD-119C-4B69AA9E3F9C}" name="Deheza, Patricia de Jesus (Paty)" initials="DPdJ(" userId="S::pdeheza@steelcase.com::c07641f8-e497-486b-8aaf-fd362a3e4ee9" providerId="AD"/>
  <p188:author id="{7AE15998-BC38-AADD-2E00-D60776C65B9C}" name="Bagley, Courtney" initials="CB" userId="S::CBAGLEY@steelcase.com::847faf0e-bcd4-4a83-a928-040ec672b333" providerId="AD"/>
  <p188:author id="{AD111FB8-1BF7-976D-8C7D-5CC648E322E9}" name="Alec Hanmer" initials="AH" userId="S::alec@welcometonext.com::9122ea64-888a-4ee2-bc6e-22b6985aa4e8" providerId="AD"/>
  <p188:author id="{42ACC3E6-4082-1761-A1AE-D710C7A0BD89}" name="Kendall Dice" initials="KD" userId="S::kendall@crsl.co::b63f1ff1-4411-4047-b105-ba96ff5109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FC26D9"/>
    <a:srgbClr val="ABE2E4"/>
    <a:srgbClr val="FF8AD8"/>
    <a:srgbClr val="DFD0C1"/>
    <a:srgbClr val="BDBEBD"/>
    <a:srgbClr val="D0EBED"/>
    <a:srgbClr val="EDC75C"/>
    <a:srgbClr val="F5F5F5"/>
    <a:srgbClr val="AF8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89D0D9-8C21-4341-B513-F6AA7B49AF7F}" v="2" dt="2024-02-09T16:40:50.355"/>
    <p1510:client id="{706844DF-EB01-8B42-981F-ABEED04D1169}" v="2" dt="2024-02-09T16:08:06.5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p:restoredTop sz="90601" autoAdjust="0"/>
  </p:normalViewPr>
  <p:slideViewPr>
    <p:cSldViewPr snapToGrid="0">
      <p:cViewPr varScale="1">
        <p:scale>
          <a:sx n="43" d="100"/>
          <a:sy n="43" d="100"/>
        </p:scale>
        <p:origin x="972" y="60"/>
      </p:cViewPr>
      <p:guideLst>
        <p:guide orient="horz" pos="5976"/>
        <p:guide pos="414"/>
        <p:guide pos="1099"/>
        <p:guide pos="1299"/>
        <p:guide pos="1988"/>
        <p:guide pos="2215"/>
        <p:guide pos="2878"/>
        <p:guide pos="3065"/>
        <p:guide pos="3750"/>
        <p:guide pos="3950"/>
        <p:guide pos="4649"/>
        <p:guide pos="4825"/>
        <p:guide pos="5529"/>
        <p:guide pos="5729"/>
        <p:guide pos="6418"/>
        <p:guide pos="6618"/>
        <p:guide pos="7300"/>
        <p:guide pos="7512"/>
        <p:guide pos="8191"/>
        <p:guide pos="8346"/>
        <p:guide pos="9026"/>
        <p:guide pos="9260"/>
        <p:guide pos="9992"/>
        <p:guide pos="10159"/>
        <p:guide pos="10848"/>
        <p:guide orient="horz" pos="5601"/>
        <p:guide orient="horz" pos="5434"/>
        <p:guide orient="horz" pos="5063"/>
        <p:guide orient="horz" pos="4914"/>
        <p:guide orient="horz" pos="4525"/>
        <p:guide orient="horz" pos="4343"/>
        <p:guide orient="horz" pos="3979"/>
        <p:guide orient="horz" pos="3805"/>
        <p:guide orient="horz" pos="3433"/>
        <p:guide orient="horz" pos="3259"/>
        <p:guide orient="horz" pos="2895"/>
        <p:guide orient="horz" pos="2714"/>
        <p:guide orient="horz" pos="2357"/>
        <p:guide orient="horz" pos="2175"/>
        <p:guide orient="horz" pos="1807"/>
        <p:guide orient="horz" pos="1671"/>
        <p:guide orient="horz" pos="1240"/>
        <p:guide orient="horz" pos="1104"/>
        <p:guide orient="horz" pos="7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DC8A8-B343-FDBA-A13F-54781556D5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553D825-5E0D-76AA-1789-5132A40210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F1DA72-5ABD-45DE-B8AA-DC7F8DA12AB5}" type="datetimeFigureOut">
              <a:rPr lang="en-GB" smtClean="0"/>
              <a:t>09/02/2024</a:t>
            </a:fld>
            <a:endParaRPr lang="en-GB"/>
          </a:p>
        </p:txBody>
      </p:sp>
      <p:sp>
        <p:nvSpPr>
          <p:cNvPr id="4" name="Footer Placeholder 3">
            <a:extLst>
              <a:ext uri="{FF2B5EF4-FFF2-40B4-BE49-F238E27FC236}">
                <a16:creationId xmlns:a16="http://schemas.microsoft.com/office/drawing/2014/main" id="{E43D1FE6-8D36-64B2-BC44-11EC75AA0E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501C89C-69D7-EE3D-ED9C-3A82B799D5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BBE1A6-78C6-4B3E-A5C1-DEAD29C44E9B}" type="slidenum">
              <a:rPr lang="en-GB" smtClean="0"/>
              <a:t>‹#›</a:t>
            </a:fld>
            <a:endParaRPr lang="en-GB"/>
          </a:p>
        </p:txBody>
      </p:sp>
    </p:spTree>
    <p:extLst>
      <p:ext uri="{BB962C8B-B14F-4D97-AF65-F5344CB8AC3E}">
        <p14:creationId xmlns:p14="http://schemas.microsoft.com/office/powerpoint/2010/main" val="183708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AF360-4425-4C7B-98C5-074176FD604D}" type="datetimeFigureOut">
              <a:rPr lang="en-GB" smtClean="0"/>
              <a:t>09/02/2024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DCD6E-C1D3-496D-97FD-4C2068E03C5C}" type="slidenum">
              <a:rPr lang="en-GB" smtClean="0"/>
              <a:t>‹#›</a:t>
            </a:fld>
            <a:endParaRPr lang="en-GB"/>
          </a:p>
        </p:txBody>
      </p:sp>
    </p:spTree>
    <p:extLst>
      <p:ext uri="{BB962C8B-B14F-4D97-AF65-F5344CB8AC3E}">
        <p14:creationId xmlns:p14="http://schemas.microsoft.com/office/powerpoint/2010/main" val="254534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2EDCD6E-C1D3-496D-97FD-4C2068E03C5C}" type="slidenum">
              <a:rPr lang="en-GB" smtClean="0"/>
              <a:t>1</a:t>
            </a:fld>
            <a:endParaRPr lang="en-GB"/>
          </a:p>
        </p:txBody>
      </p:sp>
    </p:spTree>
    <p:extLst>
      <p:ext uri="{BB962C8B-B14F-4D97-AF65-F5344CB8AC3E}">
        <p14:creationId xmlns:p14="http://schemas.microsoft.com/office/powerpoint/2010/main" val="146142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EDCD6E-C1D3-496D-97FD-4C2068E03C5C}" type="slidenum">
              <a:rPr lang="en-GB" smtClean="0"/>
              <a:t>10</a:t>
            </a:fld>
            <a:endParaRPr lang="en-GB"/>
          </a:p>
        </p:txBody>
      </p:sp>
    </p:spTree>
    <p:extLst>
      <p:ext uri="{BB962C8B-B14F-4D97-AF65-F5344CB8AC3E}">
        <p14:creationId xmlns:p14="http://schemas.microsoft.com/office/powerpoint/2010/main" val="57673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Currency line is incredibly comprehensive, with a wide range of solutions for open floorplan, private office, and conferencing applications. Currency coordinates and integrates with other Steelcase lines like Answer, Answer Beam, Elective Elements, Ology, Migration SE, and Slim Leg HAD</a:t>
            </a:r>
          </a:p>
          <a:p>
            <a:endParaRPr lang="en-US" dirty="0">
              <a:cs typeface="Calibri"/>
            </a:endParaRPr>
          </a:p>
        </p:txBody>
      </p:sp>
      <p:sp>
        <p:nvSpPr>
          <p:cNvPr id="4" name="Slide Number Placeholder 3"/>
          <p:cNvSpPr>
            <a:spLocks noGrp="1"/>
          </p:cNvSpPr>
          <p:nvPr>
            <p:ph type="sldNum" sz="quarter" idx="5"/>
          </p:nvPr>
        </p:nvSpPr>
        <p:spPr/>
        <p:txBody>
          <a:bodyPr/>
          <a:lstStyle/>
          <a:p>
            <a:fld id="{62EDCD6E-C1D3-496D-97FD-4C2068E03C5C}" type="slidenum">
              <a:rPr lang="en-GB" smtClean="0"/>
              <a:t>11</a:t>
            </a:fld>
            <a:endParaRPr lang="en-GB"/>
          </a:p>
        </p:txBody>
      </p:sp>
    </p:spTree>
    <p:extLst>
      <p:ext uri="{BB962C8B-B14F-4D97-AF65-F5344CB8AC3E}">
        <p14:creationId xmlns:p14="http://schemas.microsoft.com/office/powerpoint/2010/main" val="1818300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Sustainability: Reclaimed Laminates</a:t>
            </a:r>
          </a:p>
          <a:p>
            <a:endParaRPr lang="en-US" dirty="0"/>
          </a:p>
          <a:p>
            <a:r>
              <a:rPr lang="en-US" dirty="0"/>
              <a:t>Fragments of solid color paper that would have otherwise gone to waste are chopped up and added to liquid paper pulp to create the Reclaimed Aggregate and Reclaimed Gravel finishes, available on Currency. This technique uses small-batch craft production so that each new sheet produced is unique and natural, containing 30% recycled material.</a:t>
            </a:r>
          </a:p>
          <a:p>
            <a:endParaRPr lang="en-US" dirty="0">
              <a:cs typeface="Calibri"/>
            </a:endParaRPr>
          </a:p>
        </p:txBody>
      </p:sp>
      <p:sp>
        <p:nvSpPr>
          <p:cNvPr id="4" name="Slide Number Placeholder 3"/>
          <p:cNvSpPr>
            <a:spLocks noGrp="1"/>
          </p:cNvSpPr>
          <p:nvPr>
            <p:ph type="sldNum" sz="quarter" idx="5"/>
          </p:nvPr>
        </p:nvSpPr>
        <p:spPr/>
        <p:txBody>
          <a:bodyPr/>
          <a:lstStyle/>
          <a:p>
            <a:fld id="{62EDCD6E-C1D3-496D-97FD-4C2068E03C5C}" type="slidenum">
              <a:rPr lang="en-GB" smtClean="0"/>
              <a:t>12</a:t>
            </a:fld>
            <a:endParaRPr lang="en-GB"/>
          </a:p>
        </p:txBody>
      </p:sp>
    </p:spTree>
    <p:extLst>
      <p:ext uri="{BB962C8B-B14F-4D97-AF65-F5344CB8AC3E}">
        <p14:creationId xmlns:p14="http://schemas.microsoft.com/office/powerpoint/2010/main" val="2043695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A42EC-C83B-7F3A-F637-7366F3BFC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1CA0A-2997-7947-5C8A-1F6C429B5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A22BC-CCA4-7994-8248-8315D880D0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chemeClr val="dk1"/>
                </a:solidFill>
                <a:latin typeface="Arial" panose="020B0604020202020204" pitchFamily="34" charset="0"/>
                <a:ea typeface="Calibri"/>
                <a:cs typeface="Arial" panose="020B0604020202020204" pitchFamily="34" charset="0"/>
                <a:sym typeface="Calibri"/>
              </a:rPr>
              <a:t>Better is possible. Let us show you how.</a:t>
            </a:r>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B40BC490-F114-EFA6-C62C-BC74B0A4AB16}"/>
              </a:ext>
            </a:extLst>
          </p:cNvPr>
          <p:cNvSpPr>
            <a:spLocks noGrp="1"/>
          </p:cNvSpPr>
          <p:nvPr>
            <p:ph type="sldNum" sz="quarter" idx="5"/>
          </p:nvPr>
        </p:nvSpPr>
        <p:spPr/>
        <p:txBody>
          <a:bodyPr/>
          <a:lstStyle/>
          <a:p>
            <a:fld id="{62EDCD6E-C1D3-496D-97FD-4C2068E03C5C}" type="slidenum">
              <a:rPr lang="en-GB" smtClean="0"/>
              <a:t>20</a:t>
            </a:fld>
            <a:endParaRPr lang="en-GB"/>
          </a:p>
        </p:txBody>
      </p:sp>
    </p:spTree>
    <p:extLst>
      <p:ext uri="{BB962C8B-B14F-4D97-AF65-F5344CB8AC3E}">
        <p14:creationId xmlns:p14="http://schemas.microsoft.com/office/powerpoint/2010/main" val="42417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a typeface="Calibri"/>
                <a:cs typeface="Calibri"/>
              </a:rPr>
              <a:t>Alt:</a:t>
            </a:r>
            <a:endParaRPr lang="en-US" u="sng" dirty="0">
              <a:cs typeface="Calibri"/>
            </a:endParaRPr>
          </a:p>
          <a:p>
            <a:endParaRPr lang="en-US" u="sng" dirty="0">
              <a:ea typeface="Calibri" panose="020F0502020204030204"/>
              <a:cs typeface="Calibri"/>
            </a:endParaRPr>
          </a:p>
          <a:p>
            <a:r>
              <a:rPr lang="en-US" dirty="0"/>
              <a:t>In the spirit of continuous improvement, Steelcase has brought the next evolution of Currency to market.</a:t>
            </a:r>
            <a:endParaRPr lang="en-US" dirty="0">
              <a:ea typeface="Calibri"/>
              <a:cs typeface="Calibri"/>
            </a:endParaRPr>
          </a:p>
          <a:p>
            <a:endParaRPr lang="en-US" u="sng" dirty="0">
              <a:cs typeface="Calibri"/>
            </a:endParaRPr>
          </a:p>
          <a:p>
            <a:r>
              <a:rPr lang="en-US" u="sng" dirty="0">
                <a:cs typeface="Calibri"/>
              </a:rPr>
              <a:t>Features:</a:t>
            </a:r>
            <a:endParaRPr lang="en-US" dirty="0"/>
          </a:p>
          <a:p>
            <a:endParaRPr lang="en-US" dirty="0"/>
          </a:p>
          <a:p>
            <a:r>
              <a:rPr lang="en-US" dirty="0"/>
              <a:t>Durable and cost-effective, Currency is a broad portfolio of laminate desking, storage and conferencing solutions that work hard and look great in settings of all types – from private offices to the open plan and everywhere in between.</a:t>
            </a:r>
            <a:endParaRPr lang="en-US" dirty="0">
              <a:cs typeface="Calibri"/>
            </a:endParaRPr>
          </a:p>
          <a:p>
            <a:endParaRPr lang="en-US" dirty="0">
              <a:cs typeface="Calibri"/>
            </a:endParaRPr>
          </a:p>
          <a:p>
            <a:r>
              <a:rPr lang="en-US" u="sng" dirty="0">
                <a:cs typeface="Calibri"/>
              </a:rPr>
              <a:t>Benefits: </a:t>
            </a:r>
            <a:endParaRPr lang="en-US" u="sng" dirty="0">
              <a:ea typeface="Calibri"/>
              <a:cs typeface="Calibri"/>
            </a:endParaRPr>
          </a:p>
          <a:p>
            <a:endParaRPr lang="en-US" dirty="0">
              <a:cs typeface="Calibri"/>
            </a:endParaRPr>
          </a:p>
          <a:p>
            <a:r>
              <a:rPr lang="en-US" b="1" dirty="0"/>
              <a:t>Extensive (Cohesive, customizable and cost-effective)</a:t>
            </a:r>
            <a:endParaRPr lang="en-US" b="1" dirty="0">
              <a:ea typeface="Calibri"/>
              <a:cs typeface="Calibri"/>
            </a:endParaRPr>
          </a:p>
          <a:p>
            <a:r>
              <a:rPr lang="en-US" dirty="0"/>
              <a:t>Currency intentionally equips a range of areas + spaces (private offices, dynamic open work areas) with a full complement of </a:t>
            </a:r>
            <a:r>
              <a:rPr lang="en-US" dirty="0" err="1"/>
              <a:t>casegoods</a:t>
            </a:r>
            <a:r>
              <a:rPr lang="en-US" dirty="0"/>
              <a:t> and storage components for an extensive, rich and cohesive experience that doesn’t break the budget. And, with parametric capabilities, you can fit for the exact needs of your space or application – down to the 1/16 of an inch putting customization in the hands of the designer.</a:t>
            </a:r>
            <a:endParaRPr lang="en-US" dirty="0">
              <a:cs typeface="Calibri"/>
            </a:endParaRPr>
          </a:p>
          <a:p>
            <a:endParaRPr lang="en-US" dirty="0">
              <a:cs typeface="Calibri"/>
            </a:endParaRPr>
          </a:p>
          <a:p>
            <a:r>
              <a:rPr lang="en-US" b="1" dirty="0"/>
              <a:t>Seamless (Works alone + blends well)</a:t>
            </a:r>
            <a:endParaRPr lang="en-US" b="1" dirty="0">
              <a:ea typeface="Calibri"/>
              <a:cs typeface="Calibri" panose="020F0502020204030204"/>
            </a:endParaRPr>
          </a:p>
          <a:p>
            <a:r>
              <a:rPr lang="en-US" dirty="0"/>
              <a:t>Currency's extensive line, blending seamlessly with other applications, makes it a smart single solution for designing spaces that work for people. </a:t>
            </a:r>
            <a:endParaRPr lang="en-US" dirty="0">
              <a:cs typeface="Calibri"/>
            </a:endParaRPr>
          </a:p>
          <a:p>
            <a:endParaRPr lang="en-US" dirty="0"/>
          </a:p>
          <a:p>
            <a:r>
              <a:rPr lang="en-US" dirty="0"/>
              <a:t>Its carefully planned dimensions and rich variety of style choices means that Currency also blends with other applications and product lines like second nature. Currency desking and storage solutions integrate easily into holistic modular panel systems. They make smart additions – and starting points – for designing spaces that go far for the people who use them.</a:t>
            </a:r>
            <a:endParaRPr lang="en-US" dirty="0">
              <a:cs typeface="Calibri"/>
            </a:endParaRPr>
          </a:p>
          <a:p>
            <a:endParaRPr lang="en-US" dirty="0">
              <a:cs typeface="Calibri"/>
            </a:endParaRPr>
          </a:p>
          <a:p>
            <a:r>
              <a:rPr lang="en-US" b="1" dirty="0"/>
              <a:t>Versatile (Attractive choices in more ways than one)</a:t>
            </a:r>
            <a:endParaRPr lang="en-US" b="1" dirty="0">
              <a:cs typeface="Calibri"/>
            </a:endParaRPr>
          </a:p>
          <a:p>
            <a:r>
              <a:rPr lang="en-US" dirty="0"/>
              <a:t>Currency's customizable style options empower designers to create spaces that fit their vision. Whether nodding to tradition or setting new trends, designers can strike exactly the right tone by leveraging the wide palette of woodgrain and solid laminates. </a:t>
            </a:r>
            <a:endParaRPr lang="en-US" dirty="0">
              <a:cs typeface="Calibri"/>
            </a:endParaRPr>
          </a:p>
          <a:p>
            <a:endParaRPr lang="en-US" dirty="0">
              <a:cs typeface="Calibri"/>
            </a:endParaRPr>
          </a:p>
          <a:p>
            <a:endParaRPr lang="en-US" dirty="0">
              <a:cs typeface="Calibri"/>
            </a:endParaRPr>
          </a:p>
          <a:p>
            <a:endParaRPr lang="en-US" dirty="0">
              <a:cs typeface="Calibri"/>
            </a:endParaRPr>
          </a:p>
          <a:p>
            <a:pPr>
              <a:spcBef>
                <a:spcPts val="1467"/>
              </a:spcBef>
            </a:pPr>
            <a:endParaRPr lang="en-US" dirty="0">
              <a:cs typeface="Calibri"/>
            </a:endParaRPr>
          </a:p>
          <a:p>
            <a:pPr>
              <a:spcBef>
                <a:spcPts val="1467"/>
              </a:spcBef>
            </a:pPr>
            <a:endParaRPr lang="en-US" dirty="0">
              <a:cs typeface="Calibri"/>
            </a:endParaRPr>
          </a:p>
        </p:txBody>
      </p:sp>
      <p:sp>
        <p:nvSpPr>
          <p:cNvPr id="4" name="Slide Number Placeholder 3"/>
          <p:cNvSpPr>
            <a:spLocks noGrp="1"/>
          </p:cNvSpPr>
          <p:nvPr>
            <p:ph type="sldNum" sz="quarter" idx="5"/>
          </p:nvPr>
        </p:nvSpPr>
        <p:spPr/>
        <p:txBody>
          <a:bodyPr/>
          <a:lstStyle/>
          <a:p>
            <a:fld id="{62EDCD6E-C1D3-496D-97FD-4C2068E03C5C}" type="slidenum">
              <a:rPr lang="en-GB" smtClean="0"/>
              <a:t>2</a:t>
            </a:fld>
            <a:endParaRPr lang="en-GB"/>
          </a:p>
        </p:txBody>
      </p:sp>
    </p:spTree>
    <p:extLst>
      <p:ext uri="{BB962C8B-B14F-4D97-AF65-F5344CB8AC3E}">
        <p14:creationId xmlns:p14="http://schemas.microsoft.com/office/powerpoint/2010/main" val="383832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Extensive</a:t>
            </a:r>
            <a:endParaRPr lang="en-US" dirty="0"/>
          </a:p>
          <a:p>
            <a:endParaRPr lang="en-US" b="1" dirty="0"/>
          </a:p>
          <a:p>
            <a:r>
              <a:rPr lang="en-US" dirty="0"/>
              <a:t>Currency intentionally equips a range of areas + spaces (private offices, dynamic open work areas, and inviting ancillary spaces) with a full complement of casegoods and storage components for an extensive, rich and cohesive experience that doesn’t break the budget. And, with parametric capabilities, you can fit for the exact needs of your space or application – down to the 1/16th of an inch putting customization in the hands of the designer.</a:t>
            </a:r>
            <a:endParaRPr lang="en-US" dirty="0">
              <a:ea typeface="Calibri"/>
              <a:cs typeface="Calibri"/>
            </a:endParaRPr>
          </a:p>
          <a:p>
            <a:endParaRPr lang="en-US" dirty="0">
              <a:cs typeface="+mn-lt"/>
            </a:endParaRPr>
          </a:p>
          <a:p>
            <a:endParaRPr lang="en-US" dirty="0">
              <a:cs typeface="Calibri"/>
            </a:endParaRPr>
          </a:p>
        </p:txBody>
      </p:sp>
      <p:sp>
        <p:nvSpPr>
          <p:cNvPr id="4" name="Slide Number Placeholder 3"/>
          <p:cNvSpPr>
            <a:spLocks noGrp="1"/>
          </p:cNvSpPr>
          <p:nvPr>
            <p:ph type="sldNum" sz="quarter" idx="5"/>
          </p:nvPr>
        </p:nvSpPr>
        <p:spPr/>
        <p:txBody>
          <a:bodyPr/>
          <a:lstStyle/>
          <a:p>
            <a:fld id="{62EDCD6E-C1D3-496D-97FD-4C2068E03C5C}" type="slidenum">
              <a:rPr lang="en-GB" smtClean="0"/>
              <a:t>3</a:t>
            </a:fld>
            <a:endParaRPr lang="en-GB"/>
          </a:p>
        </p:txBody>
      </p:sp>
    </p:spTree>
    <p:extLst>
      <p:ext uri="{BB962C8B-B14F-4D97-AF65-F5344CB8AC3E}">
        <p14:creationId xmlns:p14="http://schemas.microsoft.com/office/powerpoint/2010/main" val="2834877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Parametric Capabilities</a:t>
            </a:r>
          </a:p>
          <a:p>
            <a:endParaRPr lang="en-US"/>
          </a:p>
          <a:p>
            <a:r>
              <a:rPr lang="en-US"/>
              <a:t>One size does not fit all when every inch of a space matters.</a:t>
            </a:r>
            <a:endParaRPr lang="en-US">
              <a:cs typeface="Calibri"/>
            </a:endParaRPr>
          </a:p>
          <a:p>
            <a:endParaRPr lang="en-US">
              <a:cs typeface="Calibri"/>
            </a:endParaRPr>
          </a:p>
          <a:p>
            <a:r>
              <a:rPr lang="en-US"/>
              <a:t>Fit for the exact needs of your space with parametric capabilities – down to the 1/16 of an inch. </a:t>
            </a:r>
            <a:endParaRPr lang="en-US">
              <a:cs typeface="Calibri" panose="020F0502020204030204"/>
            </a:endParaRPr>
          </a:p>
          <a:p>
            <a:endParaRPr lang="en-US"/>
          </a:p>
          <a:p>
            <a:r>
              <a:rPr lang="en-US"/>
              <a:t>With this level of precision, you can customize settings with a truly tailored fit.</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62EDCD6E-C1D3-496D-97FD-4C2068E03C5C}" type="slidenum">
              <a:rPr lang="en-GB" smtClean="0"/>
              <a:t>4</a:t>
            </a:fld>
            <a:endParaRPr lang="en-GB"/>
          </a:p>
        </p:txBody>
      </p:sp>
    </p:spTree>
    <p:extLst>
      <p:ext uri="{BB962C8B-B14F-4D97-AF65-F5344CB8AC3E}">
        <p14:creationId xmlns:p14="http://schemas.microsoft.com/office/powerpoint/2010/main" val="333283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Seamless</a:t>
            </a:r>
            <a:endParaRPr lang="en-US">
              <a:cs typeface="Calibri" panose="020F0502020204030204"/>
            </a:endParaRPr>
          </a:p>
          <a:p>
            <a:endParaRPr lang="en-US"/>
          </a:p>
          <a:p>
            <a:r>
              <a:rPr lang="en-US"/>
              <a:t>Currency blends seamlessly with other applications, making it a smart, singular solution for designing spaces that work for people.</a:t>
            </a:r>
          </a:p>
          <a:p>
            <a:endParaRPr lang="en-US">
              <a:cs typeface="Calibri" panose="020F0502020204030204"/>
            </a:endParaRPr>
          </a:p>
          <a:p>
            <a:r>
              <a:rPr lang="en-US"/>
              <a:t>Its carefully planned dimensions and rich variety of style choices means that Currency also blends with other applications and product lines like second nature. Currency desking and storage solutions integrate easily into holistic modular panel systems. They make smart additions – and starting points – for designing spaces that go far for the people who use them.</a:t>
            </a:r>
          </a:p>
          <a:p>
            <a:pPr>
              <a:lnSpc>
                <a:spcPct val="150000"/>
              </a:lnSpc>
              <a:spcBef>
                <a:spcPts val="1467"/>
              </a:spcBef>
            </a:pPr>
            <a:endParaRPr lang="en-US">
              <a:cs typeface="+mn-lt"/>
            </a:endParaRPr>
          </a:p>
          <a:p>
            <a:pPr>
              <a:spcBef>
                <a:spcPts val="1467"/>
              </a:spcBef>
            </a:pPr>
            <a:r>
              <a:rPr lang="en-US"/>
              <a:t>Products Currency blends with:</a:t>
            </a:r>
            <a:endParaRPr lang="en-US">
              <a:cs typeface="Calibri"/>
            </a:endParaRPr>
          </a:p>
          <a:p>
            <a:pPr marL="171450" indent="-171450">
              <a:spcBef>
                <a:spcPts val="1467"/>
              </a:spcBef>
              <a:buFont typeface="Arial"/>
              <a:buChar char="•"/>
            </a:pPr>
            <a:r>
              <a:rPr lang="en-US"/>
              <a:t>Elective Elements </a:t>
            </a:r>
            <a:endParaRPr lang="en-US">
              <a:cs typeface="Calibri" panose="020F0502020204030204"/>
            </a:endParaRPr>
          </a:p>
          <a:p>
            <a:pPr marL="171450" indent="-171450">
              <a:spcBef>
                <a:spcPts val="1467"/>
              </a:spcBef>
              <a:buFont typeface="Arial"/>
              <a:buChar char="•"/>
            </a:pPr>
            <a:r>
              <a:rPr lang="en-US"/>
              <a:t>Slim Leg HAD</a:t>
            </a:r>
            <a:endParaRPr lang="en-US">
              <a:cs typeface="Calibri" panose="020F0502020204030204"/>
            </a:endParaRPr>
          </a:p>
          <a:p>
            <a:pPr marL="171450" indent="-171450">
              <a:spcBef>
                <a:spcPts val="1467"/>
              </a:spcBef>
              <a:buFont typeface="Arial"/>
              <a:buChar char="•"/>
            </a:pPr>
            <a:r>
              <a:rPr lang="en-US"/>
              <a:t>Migration SE</a:t>
            </a:r>
            <a:endParaRPr lang="en-US">
              <a:cs typeface="Calibri" panose="020F0502020204030204"/>
            </a:endParaRPr>
          </a:p>
          <a:p>
            <a:pPr marL="171450" indent="-171450">
              <a:spcBef>
                <a:spcPts val="1467"/>
              </a:spcBef>
              <a:buFont typeface="Arial"/>
              <a:buChar char="•"/>
            </a:pPr>
            <a:r>
              <a:rPr lang="en-US"/>
              <a:t>Ology</a:t>
            </a:r>
            <a:endParaRPr lang="en-US">
              <a:cs typeface="Calibri" panose="020F0502020204030204"/>
            </a:endParaRPr>
          </a:p>
          <a:p>
            <a:pPr marL="171450" indent="-171450">
              <a:spcBef>
                <a:spcPts val="1467"/>
              </a:spcBef>
              <a:buFont typeface="Arial"/>
              <a:buChar char="•"/>
            </a:pPr>
            <a:r>
              <a:rPr lang="en-US"/>
              <a:t>Answer Panel   </a:t>
            </a:r>
            <a:endParaRPr lang="en-US">
              <a:cs typeface="Calibri" panose="020F0502020204030204"/>
            </a:endParaRPr>
          </a:p>
          <a:p>
            <a:pPr marL="171450" indent="-171450">
              <a:spcBef>
                <a:spcPts val="1467"/>
              </a:spcBef>
              <a:buFont typeface="Arial"/>
              <a:buChar char="•"/>
            </a:pPr>
            <a:r>
              <a:rPr lang="en-US"/>
              <a:t>Answer Beam</a:t>
            </a:r>
            <a:endParaRPr lang="en-US">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62EDCD6E-C1D3-496D-97FD-4C2068E03C5C}" type="slidenum">
              <a:rPr lang="en-GB" smtClean="0"/>
              <a:t>5</a:t>
            </a:fld>
            <a:endParaRPr lang="en-GB"/>
          </a:p>
        </p:txBody>
      </p:sp>
    </p:spTree>
    <p:extLst>
      <p:ext uri="{BB962C8B-B14F-4D97-AF65-F5344CB8AC3E}">
        <p14:creationId xmlns:p14="http://schemas.microsoft.com/office/powerpoint/2010/main" val="760180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Versatile</a:t>
            </a:r>
            <a:endParaRPr lang="en-US" dirty="0">
              <a:cs typeface="Calibri" panose="020F0502020204030204"/>
            </a:endParaRPr>
          </a:p>
          <a:p>
            <a:endParaRPr lang="en-US" b="1" dirty="0"/>
          </a:p>
          <a:p>
            <a:r>
              <a:rPr lang="en-US" dirty="0"/>
              <a:t>Currency's customizable style options empower designers to create spaces that fit their vision. Whether nodding to tradition or setting new trends, designers can strike exactly the right tone by leveraging the wide palette of woodgrain and solid laminates. </a:t>
            </a:r>
            <a:endParaRPr lang="en-US" dirty="0">
              <a:ea typeface="Calibri"/>
              <a:cs typeface="Calibri"/>
            </a:endParaRPr>
          </a:p>
          <a:p>
            <a:endParaRPr lang="en-US" dirty="0">
              <a:cs typeface="+mn-lt"/>
            </a:endParaRPr>
          </a:p>
          <a:p>
            <a:r>
              <a:rPr lang="en-US" b="1" dirty="0"/>
              <a:t>Go with High-Pressure Laminate</a:t>
            </a:r>
            <a:r>
              <a:rPr lang="en-US" dirty="0"/>
              <a:t> for a library of ~200 options, including textured laminate and satin laminate, or when blending with other HPL products. </a:t>
            </a:r>
            <a:endParaRPr lang="en-US" dirty="0">
              <a:ea typeface="Calibri"/>
              <a:cs typeface="Calibri"/>
            </a:endParaRPr>
          </a:p>
          <a:p>
            <a:r>
              <a:rPr lang="en-US" b="1" dirty="0"/>
              <a:t>Go with Low-Pressure Laminate </a:t>
            </a:r>
            <a:r>
              <a:rPr lang="en-US" dirty="0"/>
              <a:t>when being cost effective is paramount.</a:t>
            </a:r>
            <a:endParaRPr lang="en-US" dirty="0">
              <a:ea typeface="Calibri"/>
              <a:cs typeface="Calibri"/>
            </a:endParaRPr>
          </a:p>
          <a:p>
            <a:r>
              <a:rPr lang="en-US" b="1" dirty="0"/>
              <a:t>Go with Open Line Laminate </a:t>
            </a:r>
            <a:r>
              <a:rPr lang="en-US" dirty="0"/>
              <a:t>when looking to express brand personality with a specific finish not supported in the Steelcase standard finish library. </a:t>
            </a: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62EDCD6E-C1D3-496D-97FD-4C2068E03C5C}" type="slidenum">
              <a:rPr lang="en-GB" smtClean="0"/>
              <a:t>6</a:t>
            </a:fld>
            <a:endParaRPr lang="en-GB"/>
          </a:p>
        </p:txBody>
      </p:sp>
    </p:spTree>
    <p:extLst>
      <p:ext uri="{BB962C8B-B14F-4D97-AF65-F5344CB8AC3E}">
        <p14:creationId xmlns:p14="http://schemas.microsoft.com/office/powerpoint/2010/main" val="340357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Applications</a:t>
            </a:r>
          </a:p>
        </p:txBody>
      </p:sp>
      <p:sp>
        <p:nvSpPr>
          <p:cNvPr id="4" name="Slide Number Placeholder 3"/>
          <p:cNvSpPr>
            <a:spLocks noGrp="1"/>
          </p:cNvSpPr>
          <p:nvPr>
            <p:ph type="sldNum" sz="quarter" idx="5"/>
          </p:nvPr>
        </p:nvSpPr>
        <p:spPr/>
        <p:txBody>
          <a:bodyPr/>
          <a:lstStyle/>
          <a:p>
            <a:fld id="{62EDCD6E-C1D3-496D-97FD-4C2068E03C5C}" type="slidenum">
              <a:rPr lang="en-GB" smtClean="0"/>
              <a:t>7</a:t>
            </a:fld>
            <a:endParaRPr lang="en-GB"/>
          </a:p>
        </p:txBody>
      </p:sp>
    </p:spTree>
    <p:extLst>
      <p:ext uri="{BB962C8B-B14F-4D97-AF65-F5344CB8AC3E}">
        <p14:creationId xmlns:p14="http://schemas.microsoft.com/office/powerpoint/2010/main" val="115396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private office is still a staple of the workplace. Currency’s broad statement of line and functionality enables it to fit in traditional and innovative private offices. </a:t>
            </a:r>
          </a:p>
        </p:txBody>
      </p:sp>
      <p:sp>
        <p:nvSpPr>
          <p:cNvPr id="4" name="Slide Number Placeholder 3"/>
          <p:cNvSpPr>
            <a:spLocks noGrp="1"/>
          </p:cNvSpPr>
          <p:nvPr>
            <p:ph type="sldNum" sz="quarter" idx="5"/>
          </p:nvPr>
        </p:nvSpPr>
        <p:spPr/>
        <p:txBody>
          <a:bodyPr/>
          <a:lstStyle/>
          <a:p>
            <a:fld id="{62EDCD6E-C1D3-496D-97FD-4C2068E03C5C}" type="slidenum">
              <a:rPr lang="en-GB" smtClean="0"/>
              <a:t>8</a:t>
            </a:fld>
            <a:endParaRPr lang="en-GB"/>
          </a:p>
        </p:txBody>
      </p:sp>
    </p:spTree>
    <p:extLst>
      <p:ext uri="{BB962C8B-B14F-4D97-AF65-F5344CB8AC3E}">
        <p14:creationId xmlns:p14="http://schemas.microsoft.com/office/powerpoint/2010/main" val="2156442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latin typeface="+mj-lt"/>
              </a:rPr>
              <a:t>Plan with Currency in conference applications with a portfolio of tables, bases, and furniture, including a lectern, </a:t>
            </a:r>
            <a:r>
              <a:rPr lang="en-US">
                <a:latin typeface="+mj-lt"/>
              </a:rPr>
              <a:t>and service</a:t>
            </a:r>
            <a:r>
              <a:rPr lang="en-US" sz="1200">
                <a:latin typeface="+mj-lt"/>
              </a:rPr>
              <a:t> </a:t>
            </a:r>
            <a:r>
              <a:rPr lang="en-US">
                <a:latin typeface="+mj-lt"/>
              </a:rPr>
              <a:t>carts.</a:t>
            </a:r>
            <a:endParaRPr lang="en-US"/>
          </a:p>
        </p:txBody>
      </p:sp>
      <p:sp>
        <p:nvSpPr>
          <p:cNvPr id="4" name="Slide Number Placeholder 3"/>
          <p:cNvSpPr>
            <a:spLocks noGrp="1"/>
          </p:cNvSpPr>
          <p:nvPr>
            <p:ph type="sldNum" sz="quarter" idx="5"/>
          </p:nvPr>
        </p:nvSpPr>
        <p:spPr/>
        <p:txBody>
          <a:bodyPr/>
          <a:lstStyle/>
          <a:p>
            <a:fld id="{62EDCD6E-C1D3-496D-97FD-4C2068E03C5C}" type="slidenum">
              <a:rPr lang="en-GB" smtClean="0"/>
              <a:t>9</a:t>
            </a:fld>
            <a:endParaRPr lang="en-GB"/>
          </a:p>
        </p:txBody>
      </p:sp>
    </p:spTree>
    <p:extLst>
      <p:ext uri="{BB962C8B-B14F-4D97-AF65-F5344CB8AC3E}">
        <p14:creationId xmlns:p14="http://schemas.microsoft.com/office/powerpoint/2010/main" val="2677377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Full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9" name="Text Placeholder 10">
            <a:extLst>
              <a:ext uri="{FF2B5EF4-FFF2-40B4-BE49-F238E27FC236}">
                <a16:creationId xmlns:a16="http://schemas.microsoft.com/office/drawing/2014/main" id="{7E5C8E9C-603B-B689-8689-AA43028C6B17}"/>
              </a:ext>
            </a:extLst>
          </p:cNvPr>
          <p:cNvSpPr>
            <a:spLocks noGrp="1"/>
          </p:cNvSpPr>
          <p:nvPr>
            <p:ph type="body" sz="quarter" idx="18" hasCustomPrompt="1"/>
          </p:nvPr>
        </p:nvSpPr>
        <p:spPr>
          <a:xfrm>
            <a:off x="1" y="0"/>
            <a:ext cx="11555071"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2407800"/>
            <a:ext cx="6716177" cy="2802155"/>
          </a:xfrm>
          <a:prstGeom prst="rect">
            <a:avLst/>
          </a:prstGeom>
        </p:spPr>
        <p:txBody>
          <a:bodyPr>
            <a:noAutofit/>
          </a:bodyPr>
          <a:lstStyle>
            <a:lvl1pPr algn="l">
              <a:defRPr>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7" y="5489068"/>
            <a:ext cx="6716177" cy="1166812"/>
          </a:xfrm>
          <a:prstGeom prst="rect">
            <a:avLst/>
          </a:prstGeom>
        </p:spPr>
        <p:txBody>
          <a:bodyPr lIns="0" tIns="0" rIns="0" bIns="0">
            <a:noAutofit/>
          </a:bodyPr>
          <a:lstStyle>
            <a:lvl1pPr marL="0" indent="0">
              <a:lnSpc>
                <a:spcPts val="4212"/>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
        <p:nvSpPr>
          <p:cNvPr id="14" name="Text Placeholder 12">
            <a:extLst>
              <a:ext uri="{FF2B5EF4-FFF2-40B4-BE49-F238E27FC236}">
                <a16:creationId xmlns:a16="http://schemas.microsoft.com/office/drawing/2014/main" id="{DAF6F832-F341-2572-5ECA-26B0DE270F74}"/>
              </a:ext>
            </a:extLst>
          </p:cNvPr>
          <p:cNvSpPr>
            <a:spLocks noGrp="1"/>
          </p:cNvSpPr>
          <p:nvPr>
            <p:ph type="body" sz="quarter" idx="19" hasCustomPrompt="1"/>
          </p:nvPr>
        </p:nvSpPr>
        <p:spPr>
          <a:xfrm>
            <a:off x="667768" y="9098283"/>
            <a:ext cx="1984248" cy="37490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2570958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5"/>
            <a:ext cx="6716177" cy="1625347"/>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3516359" y="4234606"/>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Text Placeholder 4">
            <a:extLst>
              <a:ext uri="{FF2B5EF4-FFF2-40B4-BE49-F238E27FC236}">
                <a16:creationId xmlns:a16="http://schemas.microsoft.com/office/drawing/2014/main" id="{3340A129-B2CC-0B6D-82FB-ED4FCEF229CC}"/>
              </a:ext>
            </a:extLst>
          </p:cNvPr>
          <p:cNvSpPr>
            <a:spLocks noGrp="1"/>
          </p:cNvSpPr>
          <p:nvPr>
            <p:ph type="body" sz="quarter" idx="12" hasCustomPrompt="1"/>
          </p:nvPr>
        </p:nvSpPr>
        <p:spPr>
          <a:xfrm>
            <a:off x="3516359" y="3440866"/>
            <a:ext cx="3879717" cy="541589"/>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a:t>
            </a:r>
          </a:p>
        </p:txBody>
      </p:sp>
      <p:sp>
        <p:nvSpPr>
          <p:cNvPr id="7" name="Text Placeholder 7">
            <a:extLst>
              <a:ext uri="{FF2B5EF4-FFF2-40B4-BE49-F238E27FC236}">
                <a16:creationId xmlns:a16="http://schemas.microsoft.com/office/drawing/2014/main" id="{F659FBB6-8578-581D-8B35-DF18F017B479}"/>
              </a:ext>
            </a:extLst>
          </p:cNvPr>
          <p:cNvSpPr>
            <a:spLocks noGrp="1"/>
          </p:cNvSpPr>
          <p:nvPr>
            <p:ph type="body" sz="quarter" idx="17" hasCustomPrompt="1"/>
          </p:nvPr>
        </p:nvSpPr>
        <p:spPr>
          <a:xfrm>
            <a:off x="11947314" y="4234606"/>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4">
            <a:extLst>
              <a:ext uri="{FF2B5EF4-FFF2-40B4-BE49-F238E27FC236}">
                <a16:creationId xmlns:a16="http://schemas.microsoft.com/office/drawing/2014/main" id="{2DD7862D-DE8C-9B98-7C99-C9D7E496F13F}"/>
              </a:ext>
            </a:extLst>
          </p:cNvPr>
          <p:cNvSpPr>
            <a:spLocks noGrp="1"/>
          </p:cNvSpPr>
          <p:nvPr>
            <p:ph type="body" sz="quarter" idx="18" hasCustomPrompt="1"/>
          </p:nvPr>
        </p:nvSpPr>
        <p:spPr>
          <a:xfrm>
            <a:off x="11947314" y="3440866"/>
            <a:ext cx="3879717" cy="541589"/>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a:t>
            </a:r>
          </a:p>
        </p:txBody>
      </p:sp>
      <p:sp>
        <p:nvSpPr>
          <p:cNvPr id="24" name="Text Placeholder 7">
            <a:extLst>
              <a:ext uri="{FF2B5EF4-FFF2-40B4-BE49-F238E27FC236}">
                <a16:creationId xmlns:a16="http://schemas.microsoft.com/office/drawing/2014/main" id="{F7938513-19B5-51A8-E70F-C87D741E8158}"/>
              </a:ext>
            </a:extLst>
          </p:cNvPr>
          <p:cNvSpPr>
            <a:spLocks noGrp="1"/>
          </p:cNvSpPr>
          <p:nvPr>
            <p:ph type="body" sz="quarter" idx="20" hasCustomPrompt="1"/>
          </p:nvPr>
        </p:nvSpPr>
        <p:spPr>
          <a:xfrm>
            <a:off x="3516359" y="6288747"/>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5" name="Text Placeholder 4">
            <a:extLst>
              <a:ext uri="{FF2B5EF4-FFF2-40B4-BE49-F238E27FC236}">
                <a16:creationId xmlns:a16="http://schemas.microsoft.com/office/drawing/2014/main" id="{B97ACF6B-2F84-7F3E-CA48-D401A554E527}"/>
              </a:ext>
            </a:extLst>
          </p:cNvPr>
          <p:cNvSpPr>
            <a:spLocks noGrp="1"/>
          </p:cNvSpPr>
          <p:nvPr>
            <p:ph type="body" sz="quarter" idx="21" hasCustomPrompt="1"/>
          </p:nvPr>
        </p:nvSpPr>
        <p:spPr>
          <a:xfrm>
            <a:off x="3516359" y="5495010"/>
            <a:ext cx="3879717" cy="541589"/>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a:t>
            </a:r>
          </a:p>
        </p:txBody>
      </p:sp>
      <p:sp>
        <p:nvSpPr>
          <p:cNvPr id="27" name="Text Placeholder 7">
            <a:extLst>
              <a:ext uri="{FF2B5EF4-FFF2-40B4-BE49-F238E27FC236}">
                <a16:creationId xmlns:a16="http://schemas.microsoft.com/office/drawing/2014/main" id="{56A71135-0B09-0F3B-D359-C216A09DB1C5}"/>
              </a:ext>
            </a:extLst>
          </p:cNvPr>
          <p:cNvSpPr>
            <a:spLocks noGrp="1"/>
          </p:cNvSpPr>
          <p:nvPr>
            <p:ph type="body" sz="quarter" idx="23" hasCustomPrompt="1"/>
          </p:nvPr>
        </p:nvSpPr>
        <p:spPr>
          <a:xfrm>
            <a:off x="11947314" y="6288747"/>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8" name="Text Placeholder 4">
            <a:extLst>
              <a:ext uri="{FF2B5EF4-FFF2-40B4-BE49-F238E27FC236}">
                <a16:creationId xmlns:a16="http://schemas.microsoft.com/office/drawing/2014/main" id="{AF414710-72E1-D149-8F16-A3F25F67B150}"/>
              </a:ext>
            </a:extLst>
          </p:cNvPr>
          <p:cNvSpPr>
            <a:spLocks noGrp="1"/>
          </p:cNvSpPr>
          <p:nvPr>
            <p:ph type="body" sz="quarter" idx="24" hasCustomPrompt="1"/>
          </p:nvPr>
        </p:nvSpPr>
        <p:spPr>
          <a:xfrm>
            <a:off x="11947314" y="5495010"/>
            <a:ext cx="3879717" cy="541589"/>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a:t>
            </a:r>
          </a:p>
        </p:txBody>
      </p:sp>
      <p:sp>
        <p:nvSpPr>
          <p:cNvPr id="31" name="Text Placeholder 7">
            <a:extLst>
              <a:ext uri="{FF2B5EF4-FFF2-40B4-BE49-F238E27FC236}">
                <a16:creationId xmlns:a16="http://schemas.microsoft.com/office/drawing/2014/main" id="{E8CC2587-DC88-213E-4221-86717CFFCBC9}"/>
              </a:ext>
            </a:extLst>
          </p:cNvPr>
          <p:cNvSpPr>
            <a:spLocks noGrp="1"/>
          </p:cNvSpPr>
          <p:nvPr>
            <p:ph type="body" sz="quarter" idx="26" hasCustomPrompt="1"/>
          </p:nvPr>
        </p:nvSpPr>
        <p:spPr>
          <a:xfrm>
            <a:off x="3516359" y="83428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32" name="Text Placeholder 4">
            <a:extLst>
              <a:ext uri="{FF2B5EF4-FFF2-40B4-BE49-F238E27FC236}">
                <a16:creationId xmlns:a16="http://schemas.microsoft.com/office/drawing/2014/main" id="{16EBF225-82BC-99D7-4BDA-631C861652DB}"/>
              </a:ext>
            </a:extLst>
          </p:cNvPr>
          <p:cNvSpPr>
            <a:spLocks noGrp="1"/>
          </p:cNvSpPr>
          <p:nvPr>
            <p:ph type="body" sz="quarter" idx="27" hasCustomPrompt="1"/>
          </p:nvPr>
        </p:nvSpPr>
        <p:spPr>
          <a:xfrm>
            <a:off x="3516359" y="7549154"/>
            <a:ext cx="3879717" cy="541589"/>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a:t>
            </a:r>
          </a:p>
        </p:txBody>
      </p:sp>
      <p:sp>
        <p:nvSpPr>
          <p:cNvPr id="34" name="Text Placeholder 7">
            <a:extLst>
              <a:ext uri="{FF2B5EF4-FFF2-40B4-BE49-F238E27FC236}">
                <a16:creationId xmlns:a16="http://schemas.microsoft.com/office/drawing/2014/main" id="{EB89E0E1-FA52-2D95-C32F-83BDCF5F8AF5}"/>
              </a:ext>
            </a:extLst>
          </p:cNvPr>
          <p:cNvSpPr>
            <a:spLocks noGrp="1"/>
          </p:cNvSpPr>
          <p:nvPr>
            <p:ph type="body" sz="quarter" idx="29" hasCustomPrompt="1"/>
          </p:nvPr>
        </p:nvSpPr>
        <p:spPr>
          <a:xfrm>
            <a:off x="11947314" y="83428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35" name="Text Placeholder 4">
            <a:extLst>
              <a:ext uri="{FF2B5EF4-FFF2-40B4-BE49-F238E27FC236}">
                <a16:creationId xmlns:a16="http://schemas.microsoft.com/office/drawing/2014/main" id="{BE14C80F-ED1E-DAAF-4A83-46B29CE3B0F1}"/>
              </a:ext>
            </a:extLst>
          </p:cNvPr>
          <p:cNvSpPr>
            <a:spLocks noGrp="1"/>
          </p:cNvSpPr>
          <p:nvPr>
            <p:ph type="body" sz="quarter" idx="30" hasCustomPrompt="1"/>
          </p:nvPr>
        </p:nvSpPr>
        <p:spPr>
          <a:xfrm>
            <a:off x="11947314" y="7549154"/>
            <a:ext cx="3879717" cy="541589"/>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a:t>
            </a:r>
          </a:p>
        </p:txBody>
      </p:sp>
      <p:cxnSp>
        <p:nvCxnSpPr>
          <p:cNvPr id="96" name="Straight Connector 95">
            <a:extLst>
              <a:ext uri="{FF2B5EF4-FFF2-40B4-BE49-F238E27FC236}">
                <a16:creationId xmlns:a16="http://schemas.microsoft.com/office/drawing/2014/main" id="{04034D15-87E1-3BAA-6452-98797BD06D65}"/>
              </a:ext>
            </a:extLst>
          </p:cNvPr>
          <p:cNvCxnSpPr/>
          <p:nvPr userDrawn="1"/>
        </p:nvCxnSpPr>
        <p:spPr>
          <a:xfrm>
            <a:off x="8943182" y="1143003"/>
            <a:ext cx="0" cy="83378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 Placeholder 4">
            <a:extLst>
              <a:ext uri="{FF2B5EF4-FFF2-40B4-BE49-F238E27FC236}">
                <a16:creationId xmlns:a16="http://schemas.microsoft.com/office/drawing/2014/main" id="{722755E8-9F4F-F748-B444-1C8A82F1E17E}"/>
              </a:ext>
            </a:extLst>
          </p:cNvPr>
          <p:cNvSpPr>
            <a:spLocks noGrp="1"/>
          </p:cNvSpPr>
          <p:nvPr>
            <p:ph type="body" sz="quarter" idx="31" hasCustomPrompt="1"/>
          </p:nvPr>
        </p:nvSpPr>
        <p:spPr>
          <a:xfrm>
            <a:off x="2449981" y="3440866"/>
            <a:ext cx="692591" cy="541589"/>
          </a:xfrm>
          <a:prstGeom prst="rect">
            <a:avLst/>
          </a:prstGeom>
        </p:spPr>
        <p:txBody>
          <a:bodyPr/>
          <a:lstStyle>
            <a:lvl1pPr marL="0" indent="0" algn="r">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01</a:t>
            </a:r>
          </a:p>
        </p:txBody>
      </p:sp>
      <p:sp>
        <p:nvSpPr>
          <p:cNvPr id="44" name="Text Placeholder 4">
            <a:extLst>
              <a:ext uri="{FF2B5EF4-FFF2-40B4-BE49-F238E27FC236}">
                <a16:creationId xmlns:a16="http://schemas.microsoft.com/office/drawing/2014/main" id="{C492B364-F23C-E443-B93E-A55146C46022}"/>
              </a:ext>
            </a:extLst>
          </p:cNvPr>
          <p:cNvSpPr>
            <a:spLocks noGrp="1"/>
          </p:cNvSpPr>
          <p:nvPr>
            <p:ph type="body" sz="quarter" idx="37" hasCustomPrompt="1"/>
          </p:nvPr>
        </p:nvSpPr>
        <p:spPr>
          <a:xfrm>
            <a:off x="2449981" y="5504798"/>
            <a:ext cx="692591" cy="541589"/>
          </a:xfrm>
          <a:prstGeom prst="rect">
            <a:avLst/>
          </a:prstGeom>
        </p:spPr>
        <p:txBody>
          <a:bodyPr/>
          <a:lstStyle>
            <a:lvl1pPr marL="0" indent="0" algn="r">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02</a:t>
            </a:r>
          </a:p>
        </p:txBody>
      </p:sp>
      <p:sp>
        <p:nvSpPr>
          <p:cNvPr id="45" name="Text Placeholder 4">
            <a:extLst>
              <a:ext uri="{FF2B5EF4-FFF2-40B4-BE49-F238E27FC236}">
                <a16:creationId xmlns:a16="http://schemas.microsoft.com/office/drawing/2014/main" id="{3AB809ED-578F-FA4B-860F-6637AF3D8026}"/>
              </a:ext>
            </a:extLst>
          </p:cNvPr>
          <p:cNvSpPr>
            <a:spLocks noGrp="1"/>
          </p:cNvSpPr>
          <p:nvPr>
            <p:ph type="body" sz="quarter" idx="38" hasCustomPrompt="1"/>
          </p:nvPr>
        </p:nvSpPr>
        <p:spPr>
          <a:xfrm>
            <a:off x="2449981" y="7555667"/>
            <a:ext cx="692591" cy="541589"/>
          </a:xfrm>
          <a:prstGeom prst="rect">
            <a:avLst/>
          </a:prstGeom>
        </p:spPr>
        <p:txBody>
          <a:bodyPr/>
          <a:lstStyle>
            <a:lvl1pPr marL="0" indent="0" algn="r">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03</a:t>
            </a:r>
          </a:p>
        </p:txBody>
      </p:sp>
      <p:sp>
        <p:nvSpPr>
          <p:cNvPr id="46" name="Text Placeholder 4">
            <a:extLst>
              <a:ext uri="{FF2B5EF4-FFF2-40B4-BE49-F238E27FC236}">
                <a16:creationId xmlns:a16="http://schemas.microsoft.com/office/drawing/2014/main" id="{1196ED92-DC39-B848-BD57-DB515E4E8D0D}"/>
              </a:ext>
            </a:extLst>
          </p:cNvPr>
          <p:cNvSpPr>
            <a:spLocks noGrp="1"/>
          </p:cNvSpPr>
          <p:nvPr>
            <p:ph type="body" sz="quarter" idx="39" hasCustomPrompt="1"/>
          </p:nvPr>
        </p:nvSpPr>
        <p:spPr>
          <a:xfrm>
            <a:off x="10867659" y="3440866"/>
            <a:ext cx="692591" cy="541589"/>
          </a:xfrm>
          <a:prstGeom prst="rect">
            <a:avLst/>
          </a:prstGeom>
        </p:spPr>
        <p:txBody>
          <a:bodyPr/>
          <a:lstStyle>
            <a:lvl1pPr marL="0" indent="0" algn="r">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04</a:t>
            </a:r>
          </a:p>
        </p:txBody>
      </p:sp>
      <p:sp>
        <p:nvSpPr>
          <p:cNvPr id="47" name="Text Placeholder 4">
            <a:extLst>
              <a:ext uri="{FF2B5EF4-FFF2-40B4-BE49-F238E27FC236}">
                <a16:creationId xmlns:a16="http://schemas.microsoft.com/office/drawing/2014/main" id="{C58FF7C4-9BCB-374F-9770-0411551B3337}"/>
              </a:ext>
            </a:extLst>
          </p:cNvPr>
          <p:cNvSpPr>
            <a:spLocks noGrp="1"/>
          </p:cNvSpPr>
          <p:nvPr>
            <p:ph type="body" sz="quarter" idx="40" hasCustomPrompt="1"/>
          </p:nvPr>
        </p:nvSpPr>
        <p:spPr>
          <a:xfrm>
            <a:off x="10867659" y="5504798"/>
            <a:ext cx="692591" cy="541589"/>
          </a:xfrm>
          <a:prstGeom prst="rect">
            <a:avLst/>
          </a:prstGeom>
        </p:spPr>
        <p:txBody>
          <a:bodyPr/>
          <a:lstStyle>
            <a:lvl1pPr marL="0" indent="0" algn="r">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05</a:t>
            </a:r>
          </a:p>
        </p:txBody>
      </p:sp>
      <p:sp>
        <p:nvSpPr>
          <p:cNvPr id="48" name="Text Placeholder 4">
            <a:extLst>
              <a:ext uri="{FF2B5EF4-FFF2-40B4-BE49-F238E27FC236}">
                <a16:creationId xmlns:a16="http://schemas.microsoft.com/office/drawing/2014/main" id="{09AA0F1C-11A8-2843-AE33-EFB690D901FB}"/>
              </a:ext>
            </a:extLst>
          </p:cNvPr>
          <p:cNvSpPr>
            <a:spLocks noGrp="1"/>
          </p:cNvSpPr>
          <p:nvPr>
            <p:ph type="body" sz="quarter" idx="41" hasCustomPrompt="1"/>
          </p:nvPr>
        </p:nvSpPr>
        <p:spPr>
          <a:xfrm>
            <a:off x="10867659" y="7555667"/>
            <a:ext cx="692591" cy="541589"/>
          </a:xfrm>
          <a:prstGeom prst="rect">
            <a:avLst/>
          </a:prstGeom>
        </p:spPr>
        <p:txBody>
          <a:bodyPr/>
          <a:lstStyle>
            <a:lvl1pPr marL="0" indent="0" algn="r">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06</a:t>
            </a:r>
          </a:p>
        </p:txBody>
      </p: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89483438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Title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000126"/>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51503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8" name="Text Placeholder 7">
            <a:extLst>
              <a:ext uri="{FF2B5EF4-FFF2-40B4-BE49-F238E27FC236}">
                <a16:creationId xmlns:a16="http://schemas.microsoft.com/office/drawing/2014/main" id="{86F199A8-9591-4AAE-2DD9-2C0FF2B48BC6}"/>
              </a:ext>
            </a:extLst>
          </p:cNvPr>
          <p:cNvSpPr>
            <a:spLocks noGrp="1"/>
          </p:cNvSpPr>
          <p:nvPr>
            <p:ph type="body" sz="quarter" idx="12" hasCustomPrompt="1"/>
          </p:nvPr>
        </p:nvSpPr>
        <p:spPr>
          <a:xfrm>
            <a:off x="662797" y="2586788"/>
            <a:ext cx="16572903" cy="6906128"/>
          </a:xfrm>
          <a:prstGeom prst="rect">
            <a:avLst/>
          </a:prstGeom>
        </p:spPr>
        <p:txBody>
          <a:bodyPr/>
          <a:lstStyle>
            <a:lvl1pPr marL="0" indent="0">
              <a:spcBef>
                <a:spcPts val="1440"/>
              </a:spcBef>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 Morbi vitae </a:t>
            </a:r>
            <a:r>
              <a:rPr lang="en-US" err="1"/>
              <a:t>pretium</a:t>
            </a:r>
            <a:r>
              <a:rPr lang="en-US"/>
              <a:t> </a:t>
            </a:r>
            <a:r>
              <a:rPr lang="en-US" err="1"/>
              <a:t>arcu</a:t>
            </a:r>
            <a:r>
              <a:rPr lang="en-US"/>
              <a:t>, sit </a:t>
            </a:r>
            <a:r>
              <a:rPr lang="en-US" err="1"/>
              <a:t>amet</a:t>
            </a:r>
            <a:r>
              <a:rPr lang="en-US"/>
              <a:t> </a:t>
            </a:r>
            <a:r>
              <a:rPr lang="en-US" err="1"/>
              <a:t>bibendum</a:t>
            </a:r>
            <a:r>
              <a:rPr lang="en-US"/>
              <a:t> </a:t>
            </a:r>
            <a:r>
              <a:rPr lang="en-US" err="1"/>
              <a:t>augue</a:t>
            </a:r>
            <a:r>
              <a:rPr lang="en-US"/>
              <a:t>. </a:t>
            </a:r>
            <a:r>
              <a:rPr lang="en-US" err="1"/>
              <a:t>Etiam</a:t>
            </a:r>
            <a:r>
              <a:rPr lang="en-US"/>
              <a:t> </a:t>
            </a:r>
            <a:r>
              <a:rPr lang="en-US" err="1"/>
              <a:t>nec</a:t>
            </a:r>
            <a:r>
              <a:rPr lang="en-US"/>
              <a:t> </a:t>
            </a:r>
            <a:r>
              <a:rPr lang="en-US" err="1"/>
              <a:t>neque</a:t>
            </a:r>
            <a:r>
              <a:rPr lang="en-US"/>
              <a:t> </a:t>
            </a:r>
            <a:r>
              <a:rPr lang="en-US" err="1"/>
              <a:t>metus</a:t>
            </a:r>
            <a:r>
              <a:rPr lang="en-US"/>
              <a:t>. Morbi vel </a:t>
            </a:r>
            <a:r>
              <a:rPr lang="en-US" err="1"/>
              <a:t>nibh</a:t>
            </a:r>
            <a:r>
              <a:rPr lang="en-US"/>
              <a:t> </a:t>
            </a:r>
            <a:r>
              <a:rPr lang="en-US" err="1"/>
              <a:t>felis</a:t>
            </a:r>
            <a:r>
              <a:rPr lang="en-US"/>
              <a:t>. </a:t>
            </a:r>
            <a:r>
              <a:rPr lang="en-US" err="1"/>
              <a:t>Nullam</a:t>
            </a:r>
            <a:r>
              <a:rPr lang="en-US"/>
              <a:t> mi eros, </a:t>
            </a:r>
            <a:r>
              <a:rPr lang="en-US" err="1"/>
              <a:t>laoreet</a:t>
            </a:r>
            <a:r>
              <a:rPr lang="en-US"/>
              <a:t> porta </a:t>
            </a:r>
            <a:r>
              <a:rPr lang="en-US" err="1"/>
              <a:t>mollis</a:t>
            </a:r>
            <a:r>
              <a:rPr lang="en-US"/>
              <a:t> sit </a:t>
            </a:r>
            <a:r>
              <a:rPr lang="en-US" err="1"/>
              <a:t>amet</a:t>
            </a:r>
            <a:r>
              <a:rPr lang="en-US"/>
              <a:t>, </a:t>
            </a:r>
            <a:r>
              <a:rPr lang="en-US" err="1"/>
              <a:t>mollis</a:t>
            </a:r>
            <a:r>
              <a:rPr lang="en-US"/>
              <a:t> at eros. Aenean </a:t>
            </a:r>
            <a:r>
              <a:rPr lang="en-US" err="1"/>
              <a:t>condimentum</a:t>
            </a:r>
            <a:r>
              <a:rPr lang="en-US"/>
              <a:t> maximus </a:t>
            </a:r>
            <a:r>
              <a:rPr lang="en-US" err="1"/>
              <a:t>urna</a:t>
            </a:r>
            <a:r>
              <a:rPr lang="en-US"/>
              <a:t>, </a:t>
            </a:r>
            <a:r>
              <a:rPr lang="en-US" err="1"/>
              <a:t>eu</a:t>
            </a:r>
            <a:r>
              <a:rPr lang="en-US"/>
              <a:t> maximus </a:t>
            </a:r>
            <a:r>
              <a:rPr lang="en-US" err="1"/>
              <a:t>urna</a:t>
            </a:r>
            <a:r>
              <a:rPr lang="en-US"/>
              <a:t>.</a:t>
            </a:r>
            <a:endParaRPr lang="en-GB"/>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000126"/>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6FCD92C2-882B-CA74-9549-27AAC9962968}"/>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62084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noProof="0"/>
              <a:t>Click To Edit Master Title Style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9" y="2223502"/>
            <a:ext cx="13734624"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noProof="0"/>
              <a:t>Lorem ipsum dolor sit </a:t>
            </a:r>
            <a:r>
              <a:rPr lang="en-US" noProof="0" err="1"/>
              <a:t>amet</a:t>
            </a:r>
            <a:r>
              <a:rPr lang="en-US" noProof="0"/>
              <a:t>, </a:t>
            </a:r>
            <a:r>
              <a:rPr lang="en-US" noProof="0" err="1"/>
              <a:t>consectetur</a:t>
            </a:r>
            <a:r>
              <a:rPr lang="en-US" noProof="0"/>
              <a:t> </a:t>
            </a:r>
            <a:r>
              <a:rPr lang="en-US" noProof="0" err="1"/>
              <a:t>adipiscing</a:t>
            </a:r>
            <a:r>
              <a:rPr lang="en-US" noProof="0"/>
              <a:t> </a:t>
            </a:r>
            <a:r>
              <a:rPr lang="en-US" noProof="0" err="1"/>
              <a:t>elit</a:t>
            </a:r>
            <a:r>
              <a:rPr lang="en-US" noProof="0"/>
              <a:t>. Sed porta magna </a:t>
            </a:r>
            <a:r>
              <a:rPr lang="en-US" noProof="0" err="1"/>
              <a:t>eget</a:t>
            </a:r>
            <a:r>
              <a:rPr lang="en-US" noProof="0"/>
              <a:t> </a:t>
            </a:r>
            <a:r>
              <a:rPr lang="en-US" noProof="0" err="1"/>
              <a:t>est</a:t>
            </a:r>
            <a:r>
              <a:rPr lang="en-US" noProof="0"/>
              <a:t> </a:t>
            </a:r>
            <a:r>
              <a:rPr lang="en-US" noProof="0" err="1"/>
              <a:t>porttitor</a:t>
            </a:r>
            <a:r>
              <a:rPr lang="en-US" noProof="0"/>
              <a:t>, </a:t>
            </a:r>
            <a:r>
              <a:rPr lang="en-US" noProof="0" err="1"/>
              <a:t>nec</a:t>
            </a:r>
            <a:r>
              <a:rPr lang="en-US" noProof="0"/>
              <a:t> </a:t>
            </a:r>
            <a:r>
              <a:rPr lang="en-US" noProof="0" err="1"/>
              <a:t>rutrum</a:t>
            </a:r>
            <a:r>
              <a:rPr lang="en-US" noProof="0"/>
              <a:t> nisi </a:t>
            </a:r>
            <a:r>
              <a:rPr lang="en-US" noProof="0" err="1"/>
              <a:t>scelerisque</a:t>
            </a:r>
            <a:r>
              <a:rPr lang="en-US" noProof="0"/>
              <a:t>. Nam vitae </a:t>
            </a:r>
            <a:r>
              <a:rPr lang="en-US" noProof="0" err="1"/>
              <a:t>varius</a:t>
            </a:r>
            <a:r>
              <a:rPr lang="en-US" noProof="0"/>
              <a:t> eros. </a:t>
            </a:r>
            <a:r>
              <a:rPr lang="en-US" noProof="0" err="1"/>
              <a:t>Phasellus</a:t>
            </a:r>
            <a:r>
              <a:rPr lang="en-US" noProof="0"/>
              <a:t> a </a:t>
            </a:r>
            <a:r>
              <a:rPr lang="en-US" noProof="0" err="1"/>
              <a:t>tellus</a:t>
            </a:r>
            <a:r>
              <a:rPr lang="en-US" noProof="0"/>
              <a:t> sit </a:t>
            </a:r>
            <a:r>
              <a:rPr lang="en-US" noProof="0" err="1"/>
              <a:t>amet</a:t>
            </a:r>
            <a:r>
              <a:rPr lang="en-US" noProof="0"/>
              <a:t> </a:t>
            </a:r>
            <a:r>
              <a:rPr lang="en-US" noProof="0" err="1"/>
              <a:t>massa</a:t>
            </a:r>
            <a:r>
              <a:rPr lang="en-US" noProof="0"/>
              <a:t> </a:t>
            </a:r>
            <a:r>
              <a:rPr lang="en-US" noProof="0" err="1"/>
              <a:t>placerat</a:t>
            </a:r>
            <a:r>
              <a:rPr lang="en-US" noProof="0"/>
              <a:t> </a:t>
            </a:r>
            <a:r>
              <a:rPr lang="en-US" noProof="0" err="1"/>
              <a:t>rutrum</a:t>
            </a:r>
            <a:r>
              <a:rPr lang="en-US" noProof="0"/>
              <a:t> id sed </a:t>
            </a:r>
            <a:r>
              <a:rPr lang="en-US" noProof="0" err="1"/>
              <a:t>odio</a:t>
            </a:r>
            <a:r>
              <a:rPr lang="en-US" noProof="0"/>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7" y="4307306"/>
            <a:ext cx="15154333" cy="5173578"/>
          </a:xfrm>
          <a:prstGeom prst="rect">
            <a:avLst/>
          </a:prstGeom>
        </p:spPr>
        <p:txBody>
          <a:bodyPr/>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noProof="0"/>
              <a:t>Lorem ipsum dolor sit </a:t>
            </a:r>
            <a:r>
              <a:rPr lang="en-US" noProof="0" err="1"/>
              <a:t>amet</a:t>
            </a:r>
            <a:r>
              <a:rPr lang="en-US" noProof="0"/>
              <a:t>, </a:t>
            </a:r>
            <a:r>
              <a:rPr lang="en-US" noProof="0" err="1"/>
              <a:t>consectetur</a:t>
            </a:r>
            <a:r>
              <a:rPr lang="en-US" noProof="0"/>
              <a:t> </a:t>
            </a:r>
            <a:r>
              <a:rPr lang="en-US" noProof="0" err="1"/>
              <a:t>adipiscing</a:t>
            </a:r>
            <a:r>
              <a:rPr lang="en-US" noProof="0"/>
              <a:t> </a:t>
            </a:r>
            <a:r>
              <a:rPr lang="en-US" noProof="0" err="1"/>
              <a:t>elit</a:t>
            </a:r>
            <a:r>
              <a:rPr lang="en-US" noProof="0"/>
              <a:t>. Sed porta magna </a:t>
            </a:r>
            <a:r>
              <a:rPr lang="en-US" noProof="0" err="1"/>
              <a:t>eget</a:t>
            </a:r>
            <a:r>
              <a:rPr lang="en-US" noProof="0"/>
              <a:t> </a:t>
            </a:r>
            <a:r>
              <a:rPr lang="en-US" noProof="0" err="1"/>
              <a:t>est</a:t>
            </a:r>
            <a:r>
              <a:rPr lang="en-US" noProof="0"/>
              <a:t> </a:t>
            </a:r>
            <a:r>
              <a:rPr lang="en-US" noProof="0" err="1"/>
              <a:t>porttitor</a:t>
            </a:r>
            <a:r>
              <a:rPr lang="en-US" noProof="0"/>
              <a:t>, </a:t>
            </a:r>
            <a:r>
              <a:rPr lang="en-US" noProof="0" err="1"/>
              <a:t>nec</a:t>
            </a:r>
            <a:r>
              <a:rPr lang="en-US" noProof="0"/>
              <a:t> </a:t>
            </a:r>
            <a:r>
              <a:rPr lang="en-US" noProof="0" err="1"/>
              <a:t>rutrum</a:t>
            </a:r>
            <a:r>
              <a:rPr lang="en-US" noProof="0"/>
              <a:t> nisi </a:t>
            </a:r>
            <a:r>
              <a:rPr lang="en-US" noProof="0" err="1"/>
              <a:t>scelerisque</a:t>
            </a:r>
            <a:r>
              <a:rPr lang="en-US" noProof="0"/>
              <a:t>. Nam vitae </a:t>
            </a:r>
            <a:r>
              <a:rPr lang="en-US" noProof="0" err="1"/>
              <a:t>varius</a:t>
            </a:r>
            <a:r>
              <a:rPr lang="en-US" noProof="0"/>
              <a:t> eros. </a:t>
            </a:r>
            <a:r>
              <a:rPr lang="en-US" noProof="0" err="1"/>
              <a:t>Phasellus</a:t>
            </a:r>
            <a:r>
              <a:rPr lang="en-US" noProof="0"/>
              <a:t> a </a:t>
            </a:r>
            <a:r>
              <a:rPr lang="en-US" noProof="0" err="1"/>
              <a:t>tellus</a:t>
            </a:r>
            <a:r>
              <a:rPr lang="en-US" noProof="0"/>
              <a:t> sit </a:t>
            </a:r>
            <a:r>
              <a:rPr lang="en-US" noProof="0" err="1"/>
              <a:t>amet</a:t>
            </a:r>
            <a:r>
              <a:rPr lang="en-US" noProof="0"/>
              <a:t> </a:t>
            </a:r>
            <a:r>
              <a:rPr lang="en-US" noProof="0" err="1"/>
              <a:t>massa</a:t>
            </a:r>
            <a:r>
              <a:rPr lang="en-US" noProof="0"/>
              <a:t> </a:t>
            </a:r>
            <a:r>
              <a:rPr lang="en-US" noProof="0" err="1"/>
              <a:t>placerat</a:t>
            </a:r>
            <a:r>
              <a:rPr lang="en-US" noProof="0"/>
              <a:t> </a:t>
            </a:r>
            <a:r>
              <a:rPr lang="en-US" noProof="0" err="1"/>
              <a:t>rutrum</a:t>
            </a:r>
            <a:r>
              <a:rPr lang="en-US" noProof="0"/>
              <a:t> id sed </a:t>
            </a:r>
            <a:r>
              <a:rPr lang="en-US" noProof="0" err="1"/>
              <a:t>odio</a:t>
            </a:r>
            <a:r>
              <a:rPr lang="en-US" noProof="0"/>
              <a:t>. Ut convallis vel libero et </a:t>
            </a:r>
            <a:r>
              <a:rPr lang="en-US" noProof="0" err="1"/>
              <a:t>aliquet</a:t>
            </a:r>
            <a:r>
              <a:rPr lang="en-US" noProof="0"/>
              <a:t>. Cras ac </a:t>
            </a:r>
            <a:r>
              <a:rPr lang="en-US" noProof="0" err="1"/>
              <a:t>turpis</a:t>
            </a:r>
            <a:r>
              <a:rPr lang="en-US" noProof="0"/>
              <a:t> </a:t>
            </a:r>
            <a:r>
              <a:rPr lang="en-US" noProof="0" err="1"/>
              <a:t>euismod</a:t>
            </a:r>
            <a:r>
              <a:rPr lang="en-US" noProof="0"/>
              <a:t>, </a:t>
            </a:r>
            <a:r>
              <a:rPr lang="en-US" noProof="0" err="1"/>
              <a:t>venenatis</a:t>
            </a:r>
            <a:r>
              <a:rPr lang="en-US" noProof="0"/>
              <a:t> </a:t>
            </a:r>
            <a:r>
              <a:rPr lang="en-US" noProof="0" err="1"/>
              <a:t>massa</a:t>
            </a:r>
            <a:r>
              <a:rPr lang="en-US" noProof="0"/>
              <a:t> id, tempus </a:t>
            </a:r>
            <a:r>
              <a:rPr lang="en-US" noProof="0" err="1"/>
              <a:t>orci</a:t>
            </a:r>
            <a:r>
              <a:rPr lang="en-US" noProof="0"/>
              <a:t>. Class </a:t>
            </a:r>
            <a:r>
              <a:rPr lang="en-US" noProof="0" err="1"/>
              <a:t>aptent</a:t>
            </a:r>
            <a:r>
              <a:rPr lang="en-US" noProof="0"/>
              <a:t> </a:t>
            </a:r>
            <a:r>
              <a:rPr lang="en-US" noProof="0" err="1"/>
              <a:t>taciti</a:t>
            </a:r>
            <a:r>
              <a:rPr lang="en-US" noProof="0"/>
              <a:t> </a:t>
            </a:r>
            <a:r>
              <a:rPr lang="en-US" noProof="0" err="1"/>
              <a:t>sociosqu</a:t>
            </a:r>
            <a:r>
              <a:rPr lang="en-US" noProof="0"/>
              <a:t> ad </a:t>
            </a:r>
            <a:r>
              <a:rPr lang="en-US" noProof="0" err="1"/>
              <a:t>litora</a:t>
            </a:r>
            <a:r>
              <a:rPr lang="en-US" noProof="0"/>
              <a:t> </a:t>
            </a:r>
            <a:r>
              <a:rPr lang="en-US" noProof="0" err="1"/>
              <a:t>torquent</a:t>
            </a:r>
            <a:r>
              <a:rPr lang="en-US" noProof="0"/>
              <a:t> per </a:t>
            </a:r>
            <a:r>
              <a:rPr lang="en-US" noProof="0" err="1"/>
              <a:t>conubia</a:t>
            </a:r>
            <a:r>
              <a:rPr lang="en-US" noProof="0"/>
              <a:t> nostra, per </a:t>
            </a:r>
            <a:r>
              <a:rPr lang="en-US" noProof="0" err="1"/>
              <a:t>inceptos</a:t>
            </a:r>
            <a:r>
              <a:rPr lang="en-US" noProof="0"/>
              <a:t> </a:t>
            </a:r>
            <a:r>
              <a:rPr lang="en-US" noProof="0" err="1"/>
              <a:t>himenaeos</a:t>
            </a:r>
            <a:r>
              <a:rPr lang="en-US" noProof="0"/>
              <a:t>. Sed maximus mi ac </a:t>
            </a:r>
            <a:r>
              <a:rPr lang="en-US" noProof="0" err="1"/>
              <a:t>nibh</a:t>
            </a:r>
            <a:r>
              <a:rPr lang="en-US" noProof="0"/>
              <a:t> </a:t>
            </a:r>
            <a:r>
              <a:rPr lang="en-US" noProof="0" err="1"/>
              <a:t>ornare</a:t>
            </a:r>
            <a:r>
              <a:rPr lang="en-US" noProof="0"/>
              <a:t>, ac auctor </a:t>
            </a:r>
            <a:r>
              <a:rPr lang="en-US" noProof="0" err="1"/>
              <a:t>orci</a:t>
            </a:r>
            <a:r>
              <a:rPr lang="en-US" noProof="0"/>
              <a:t> </a:t>
            </a:r>
            <a:r>
              <a:rPr lang="en-US" noProof="0" err="1"/>
              <a:t>varius</a:t>
            </a:r>
            <a:r>
              <a:rPr lang="en-US" noProof="0"/>
              <a:t>. Duis </a:t>
            </a:r>
            <a:r>
              <a:rPr lang="en-US" noProof="0" err="1"/>
              <a:t>ullamcorper</a:t>
            </a:r>
            <a:r>
              <a:rPr lang="en-US" noProof="0"/>
              <a:t> </a:t>
            </a:r>
            <a:r>
              <a:rPr lang="en-US" noProof="0" err="1"/>
              <a:t>nibh</a:t>
            </a:r>
            <a:r>
              <a:rPr lang="en-US" noProof="0"/>
              <a:t> </a:t>
            </a:r>
            <a:r>
              <a:rPr lang="en-US" noProof="0" err="1"/>
              <a:t>quis</a:t>
            </a:r>
            <a:r>
              <a:rPr lang="en-US" noProof="0"/>
              <a:t> diam </a:t>
            </a:r>
            <a:r>
              <a:rPr lang="en-US" noProof="0" err="1"/>
              <a:t>fringilla</a:t>
            </a:r>
            <a:r>
              <a:rPr lang="en-US" noProof="0"/>
              <a:t> </a:t>
            </a:r>
            <a:r>
              <a:rPr lang="en-US" noProof="0" err="1"/>
              <a:t>fringilla</a:t>
            </a:r>
            <a:r>
              <a:rPr lang="en-US" noProof="0"/>
              <a:t>.</a:t>
            </a:r>
          </a:p>
          <a:p>
            <a:pPr lvl="0"/>
            <a:r>
              <a:rPr lang="en-US" noProof="0" err="1"/>
              <a:t>Pellentesque</a:t>
            </a:r>
            <a:r>
              <a:rPr lang="en-US" noProof="0"/>
              <a:t> </a:t>
            </a:r>
            <a:r>
              <a:rPr lang="en-US" noProof="0" err="1"/>
              <a:t>condimentum</a:t>
            </a:r>
            <a:r>
              <a:rPr lang="en-US" noProof="0"/>
              <a:t> </a:t>
            </a:r>
            <a:r>
              <a:rPr lang="en-US" noProof="0" err="1"/>
              <a:t>lacus</a:t>
            </a:r>
            <a:r>
              <a:rPr lang="en-US" noProof="0"/>
              <a:t> a ipsum </a:t>
            </a:r>
            <a:r>
              <a:rPr lang="en-US" noProof="0" err="1"/>
              <a:t>lobortis</a:t>
            </a:r>
            <a:r>
              <a:rPr lang="en-US" noProof="0"/>
              <a:t> </a:t>
            </a:r>
            <a:r>
              <a:rPr lang="en-US" noProof="0" err="1"/>
              <a:t>venenatis</a:t>
            </a:r>
            <a:r>
              <a:rPr lang="en-US" noProof="0"/>
              <a:t>. </a:t>
            </a:r>
            <a:r>
              <a:rPr lang="en-US" noProof="0" err="1"/>
              <a:t>Vivamus</a:t>
            </a:r>
            <a:r>
              <a:rPr lang="en-US" noProof="0"/>
              <a:t> ante ipsum, </a:t>
            </a:r>
            <a:r>
              <a:rPr lang="en-US" noProof="0" err="1"/>
              <a:t>sodales</a:t>
            </a:r>
            <a:r>
              <a:rPr lang="en-US" noProof="0"/>
              <a:t> a </a:t>
            </a:r>
            <a:r>
              <a:rPr lang="en-US" noProof="0" err="1"/>
              <a:t>nisl</a:t>
            </a:r>
            <a:r>
              <a:rPr lang="en-US" noProof="0"/>
              <a:t> vitae, </a:t>
            </a:r>
            <a:r>
              <a:rPr lang="en-US" noProof="0" err="1"/>
              <a:t>efficitur</a:t>
            </a:r>
            <a:r>
              <a:rPr lang="en-US" noProof="0"/>
              <a:t> </a:t>
            </a:r>
            <a:r>
              <a:rPr lang="en-US" noProof="0" err="1"/>
              <a:t>aliquam</a:t>
            </a:r>
            <a:r>
              <a:rPr lang="en-US" noProof="0"/>
              <a:t> </a:t>
            </a:r>
            <a:r>
              <a:rPr lang="en-US" noProof="0" err="1"/>
              <a:t>enim</a:t>
            </a:r>
            <a:r>
              <a:rPr lang="en-US" noProof="0"/>
              <a:t>. </a:t>
            </a:r>
            <a:r>
              <a:rPr lang="en-US" noProof="0" err="1"/>
              <a:t>Phasellus</a:t>
            </a:r>
            <a:r>
              <a:rPr lang="en-US" noProof="0"/>
              <a:t> ac </a:t>
            </a:r>
            <a:r>
              <a:rPr lang="en-US" noProof="0" err="1"/>
              <a:t>neque</a:t>
            </a:r>
            <a:r>
              <a:rPr lang="en-US" noProof="0"/>
              <a:t> diam. Cras </a:t>
            </a:r>
            <a:r>
              <a:rPr lang="en-US" noProof="0" err="1"/>
              <a:t>massa</a:t>
            </a:r>
            <a:r>
              <a:rPr lang="en-US" noProof="0"/>
              <a:t> </a:t>
            </a:r>
            <a:r>
              <a:rPr lang="en-US" noProof="0" err="1"/>
              <a:t>metus</a:t>
            </a:r>
            <a:r>
              <a:rPr lang="en-US" noProof="0"/>
              <a:t>, </a:t>
            </a:r>
            <a:r>
              <a:rPr lang="en-US" noProof="0" err="1"/>
              <a:t>consequat</a:t>
            </a:r>
            <a:r>
              <a:rPr lang="en-US" noProof="0"/>
              <a:t> ac </a:t>
            </a:r>
            <a:r>
              <a:rPr lang="en-US" noProof="0" err="1"/>
              <a:t>imperdiet</a:t>
            </a:r>
            <a:r>
              <a:rPr lang="en-US" noProof="0"/>
              <a:t> sit </a:t>
            </a:r>
            <a:r>
              <a:rPr lang="en-US" noProof="0" err="1"/>
              <a:t>amet</a:t>
            </a:r>
            <a:r>
              <a:rPr lang="en-US" noProof="0"/>
              <a:t>, cursus vitae </a:t>
            </a:r>
            <a:r>
              <a:rPr lang="en-US" noProof="0" err="1"/>
              <a:t>urna</a:t>
            </a:r>
            <a:r>
              <a:rPr lang="en-US" noProof="0"/>
              <a:t>. </a:t>
            </a:r>
            <a:r>
              <a:rPr lang="en-US" noProof="0" err="1"/>
              <a:t>Nullam</a:t>
            </a:r>
            <a:r>
              <a:rPr lang="en-US" noProof="0"/>
              <a:t> id </a:t>
            </a:r>
            <a:r>
              <a:rPr lang="en-US" noProof="0" err="1"/>
              <a:t>placerat</a:t>
            </a:r>
            <a:r>
              <a:rPr lang="en-US" noProof="0"/>
              <a:t> </a:t>
            </a:r>
            <a:r>
              <a:rPr lang="en-US" noProof="0" err="1"/>
              <a:t>leo</a:t>
            </a:r>
            <a:r>
              <a:rPr lang="en-US" noProof="0"/>
              <a:t>, a </a:t>
            </a:r>
            <a:r>
              <a:rPr lang="en-US" noProof="0" err="1"/>
              <a:t>malesuada</a:t>
            </a:r>
            <a:r>
              <a:rPr lang="en-US" noProof="0"/>
              <a:t> </a:t>
            </a:r>
            <a:r>
              <a:rPr lang="en-US" noProof="0" err="1"/>
              <a:t>nibh</a:t>
            </a:r>
            <a:r>
              <a:rPr lang="en-US" noProof="0"/>
              <a:t>. </a:t>
            </a:r>
            <a:r>
              <a:rPr lang="en-US" noProof="0" err="1"/>
              <a:t>Curabitur</a:t>
            </a:r>
            <a:r>
              <a:rPr lang="en-US" noProof="0"/>
              <a:t> sit </a:t>
            </a:r>
            <a:r>
              <a:rPr lang="en-US" noProof="0" err="1"/>
              <a:t>amet</a:t>
            </a:r>
            <a:r>
              <a:rPr lang="en-US" noProof="0"/>
              <a:t> maximus </a:t>
            </a:r>
            <a:r>
              <a:rPr lang="en-US" noProof="0" err="1"/>
              <a:t>est</a:t>
            </a:r>
            <a:r>
              <a:rPr lang="en-US" noProof="0"/>
              <a:t>, </a:t>
            </a:r>
            <a:r>
              <a:rPr lang="en-US" noProof="0" err="1"/>
              <a:t>blandit</a:t>
            </a:r>
            <a:r>
              <a:rPr lang="en-US" noProof="0"/>
              <a:t> </a:t>
            </a:r>
            <a:r>
              <a:rPr lang="en-US" noProof="0" err="1"/>
              <a:t>placerat</a:t>
            </a:r>
            <a:r>
              <a:rPr lang="en-US" noProof="0"/>
              <a:t> sem. </a:t>
            </a:r>
            <a:r>
              <a:rPr lang="en-US" noProof="0" err="1"/>
              <a:t>Pellentesque</a:t>
            </a:r>
            <a:r>
              <a:rPr lang="en-US" noProof="0"/>
              <a:t> </a:t>
            </a:r>
            <a:r>
              <a:rPr lang="en-US" noProof="0" err="1"/>
              <a:t>facilisis</a:t>
            </a:r>
            <a:r>
              <a:rPr lang="en-US" noProof="0"/>
              <a:t> </a:t>
            </a:r>
            <a:r>
              <a:rPr lang="en-US" noProof="0" err="1"/>
              <a:t>feugiat</a:t>
            </a:r>
            <a:r>
              <a:rPr lang="en-US" noProof="0"/>
              <a:t> dui, </a:t>
            </a:r>
            <a:r>
              <a:rPr lang="en-US" noProof="0" err="1"/>
              <a:t>nec</a:t>
            </a:r>
            <a:r>
              <a:rPr lang="en-US" noProof="0"/>
              <a:t> </a:t>
            </a:r>
            <a:r>
              <a:rPr lang="en-US" noProof="0" err="1"/>
              <a:t>egestas</a:t>
            </a:r>
            <a:r>
              <a:rPr lang="en-US" noProof="0"/>
              <a:t> </a:t>
            </a:r>
            <a:r>
              <a:rPr lang="en-US" noProof="0" err="1"/>
              <a:t>justo</a:t>
            </a:r>
            <a:r>
              <a:rPr lang="en-US" noProof="0"/>
              <a:t> </a:t>
            </a:r>
            <a:r>
              <a:rPr lang="en-US" noProof="0" err="1"/>
              <a:t>mollis</a:t>
            </a:r>
            <a:r>
              <a:rPr lang="en-US" noProof="0"/>
              <a:t> a. </a:t>
            </a:r>
            <a:r>
              <a:rPr lang="en-US" noProof="0" err="1"/>
              <a:t>Suspendisse</a:t>
            </a:r>
            <a:r>
              <a:rPr lang="en-US" noProof="0"/>
              <a:t> </a:t>
            </a:r>
            <a:r>
              <a:rPr lang="en-US" noProof="0" err="1"/>
              <a:t>tincidunt</a:t>
            </a:r>
            <a:r>
              <a:rPr lang="en-US" noProof="0"/>
              <a:t>, nisi </a:t>
            </a:r>
            <a:r>
              <a:rPr lang="en-US" noProof="0" err="1"/>
              <a:t>eu</a:t>
            </a:r>
            <a:r>
              <a:rPr lang="en-US" noProof="0"/>
              <a:t> vestibulum porta, </a:t>
            </a:r>
            <a:r>
              <a:rPr lang="en-US" noProof="0" err="1"/>
              <a:t>velit</a:t>
            </a:r>
            <a:r>
              <a:rPr lang="en-US" noProof="0"/>
              <a:t> lorem </a:t>
            </a:r>
            <a:r>
              <a:rPr lang="en-US" noProof="0" err="1"/>
              <a:t>pellentesque</a:t>
            </a:r>
            <a:r>
              <a:rPr lang="en-US" noProof="0"/>
              <a:t> </a:t>
            </a:r>
            <a:r>
              <a:rPr lang="en-US" noProof="0" err="1"/>
              <a:t>est</a:t>
            </a:r>
            <a:r>
              <a:rPr lang="en-US" noProof="0"/>
              <a:t>, sed </a:t>
            </a:r>
            <a:r>
              <a:rPr lang="en-US" noProof="0" err="1"/>
              <a:t>varius</a:t>
            </a:r>
            <a:r>
              <a:rPr lang="en-US" noProof="0"/>
              <a:t> </a:t>
            </a:r>
            <a:r>
              <a:rPr lang="en-US" noProof="0" err="1"/>
              <a:t>nisl</a:t>
            </a:r>
            <a:r>
              <a:rPr lang="en-US" noProof="0"/>
              <a:t> </a:t>
            </a:r>
            <a:r>
              <a:rPr lang="en-US" noProof="0" err="1"/>
              <a:t>quam</a:t>
            </a:r>
            <a:r>
              <a:rPr lang="en-US" noProof="0"/>
              <a:t> vitae lorem. </a:t>
            </a:r>
            <a:r>
              <a:rPr lang="en-US" noProof="0" err="1"/>
              <a:t>Vivamus</a:t>
            </a:r>
            <a:r>
              <a:rPr lang="en-US" noProof="0"/>
              <a:t> a </a:t>
            </a:r>
            <a:r>
              <a:rPr lang="en-US" noProof="0" err="1"/>
              <a:t>vehicula</a:t>
            </a:r>
            <a:r>
              <a:rPr lang="en-US" noProof="0"/>
              <a:t> </a:t>
            </a:r>
            <a:r>
              <a:rPr lang="en-US" noProof="0" err="1"/>
              <a:t>lectus</a:t>
            </a:r>
            <a:r>
              <a:rPr lang="en-US" noProof="0"/>
              <a:t>, id semper ipsum. Morbi vitae </a:t>
            </a:r>
            <a:r>
              <a:rPr lang="en-US" noProof="0" err="1"/>
              <a:t>nunc</a:t>
            </a:r>
            <a:r>
              <a:rPr lang="en-US" noProof="0"/>
              <a:t> </a:t>
            </a:r>
            <a:r>
              <a:rPr lang="en-US" noProof="0" err="1"/>
              <a:t>orci</a:t>
            </a:r>
            <a:r>
              <a:rPr lang="en-US" noProof="0"/>
              <a:t>. Nunc id </a:t>
            </a:r>
            <a:r>
              <a:rPr lang="en-US" noProof="0" err="1"/>
              <a:t>enim</a:t>
            </a:r>
            <a:r>
              <a:rPr lang="en-US" noProof="0"/>
              <a:t> sed </a:t>
            </a:r>
            <a:r>
              <a:rPr lang="en-US" noProof="0" err="1"/>
              <a:t>nulla</a:t>
            </a:r>
            <a:r>
              <a:rPr lang="en-US" noProof="0"/>
              <a:t> convallis </a:t>
            </a:r>
            <a:r>
              <a:rPr lang="en-US" noProof="0" err="1"/>
              <a:t>ultrices</a:t>
            </a:r>
            <a:r>
              <a:rPr lang="en-US" noProof="0"/>
              <a:t> in </a:t>
            </a:r>
            <a:r>
              <a:rPr lang="en-US" noProof="0" err="1"/>
              <a:t>eu</a:t>
            </a:r>
            <a:r>
              <a:rPr lang="en-US" noProof="0"/>
              <a:t> est.</a:t>
            </a:r>
          </a:p>
          <a:p>
            <a:pPr lvl="0"/>
            <a:r>
              <a:rPr lang="en-US" noProof="0"/>
              <a:t>Sed </a:t>
            </a:r>
            <a:r>
              <a:rPr lang="en-US" noProof="0" err="1"/>
              <a:t>sollicitudin</a:t>
            </a:r>
            <a:r>
              <a:rPr lang="en-US" noProof="0"/>
              <a:t> eros sit </a:t>
            </a:r>
            <a:r>
              <a:rPr lang="en-US" noProof="0" err="1"/>
              <a:t>amet</a:t>
            </a:r>
            <a:r>
              <a:rPr lang="en-US" noProof="0"/>
              <a:t> </a:t>
            </a:r>
            <a:r>
              <a:rPr lang="en-US" noProof="0" err="1"/>
              <a:t>tincidunt</a:t>
            </a:r>
            <a:r>
              <a:rPr lang="en-US" noProof="0"/>
              <a:t> </a:t>
            </a:r>
            <a:r>
              <a:rPr lang="en-US" noProof="0" err="1"/>
              <a:t>finibus</a:t>
            </a:r>
            <a:r>
              <a:rPr lang="en-US" noProof="0"/>
              <a:t>. </a:t>
            </a:r>
            <a:r>
              <a:rPr lang="en-US" noProof="0" err="1"/>
              <a:t>Nulla</a:t>
            </a:r>
            <a:r>
              <a:rPr lang="en-US" noProof="0"/>
              <a:t> </a:t>
            </a:r>
            <a:r>
              <a:rPr lang="en-US" noProof="0" err="1"/>
              <a:t>tincidunt</a:t>
            </a:r>
            <a:r>
              <a:rPr lang="en-US" noProof="0"/>
              <a:t> libero </a:t>
            </a:r>
            <a:r>
              <a:rPr lang="en-US" noProof="0" err="1"/>
              <a:t>nisl</a:t>
            </a:r>
            <a:r>
              <a:rPr lang="en-US" noProof="0"/>
              <a:t>, </a:t>
            </a:r>
            <a:r>
              <a:rPr lang="en-US" noProof="0" err="1"/>
              <a:t>quis</a:t>
            </a:r>
            <a:r>
              <a:rPr lang="en-US" noProof="0"/>
              <a:t> </a:t>
            </a:r>
            <a:r>
              <a:rPr lang="en-US" noProof="0" err="1"/>
              <a:t>tristique</a:t>
            </a:r>
            <a:r>
              <a:rPr lang="en-US" noProof="0"/>
              <a:t> </a:t>
            </a:r>
            <a:r>
              <a:rPr lang="en-US" noProof="0" err="1"/>
              <a:t>nisl</a:t>
            </a:r>
            <a:r>
              <a:rPr lang="en-US" noProof="0"/>
              <a:t> </a:t>
            </a:r>
            <a:r>
              <a:rPr lang="en-US" noProof="0" err="1"/>
              <a:t>venenatis</a:t>
            </a:r>
            <a:r>
              <a:rPr lang="en-US" noProof="0"/>
              <a:t> </a:t>
            </a:r>
            <a:r>
              <a:rPr lang="en-US" noProof="0" err="1"/>
              <a:t>eu</a:t>
            </a:r>
            <a:r>
              <a:rPr lang="en-US" noProof="0"/>
              <a:t>. </a:t>
            </a:r>
            <a:r>
              <a:rPr lang="en-US" noProof="0" err="1"/>
              <a:t>Phasellus</a:t>
            </a:r>
            <a:r>
              <a:rPr lang="en-US" noProof="0"/>
              <a:t> </a:t>
            </a:r>
            <a:r>
              <a:rPr lang="en-US" noProof="0" err="1"/>
              <a:t>iaculis</a:t>
            </a:r>
            <a:r>
              <a:rPr lang="en-US" noProof="0"/>
              <a:t> </a:t>
            </a:r>
            <a:r>
              <a:rPr lang="en-US" noProof="0" err="1"/>
              <a:t>erat</a:t>
            </a:r>
            <a:r>
              <a:rPr lang="en-US" noProof="0"/>
              <a:t> </a:t>
            </a:r>
            <a:r>
              <a:rPr lang="en-US" noProof="0" err="1"/>
              <a:t>eu</a:t>
            </a:r>
            <a:r>
              <a:rPr lang="en-US" noProof="0"/>
              <a:t> nisi </a:t>
            </a:r>
            <a:r>
              <a:rPr lang="en-US" noProof="0" err="1"/>
              <a:t>congue</a:t>
            </a:r>
            <a:r>
              <a:rPr lang="en-US" noProof="0"/>
              <a:t> </a:t>
            </a:r>
            <a:r>
              <a:rPr lang="en-US" noProof="0" err="1"/>
              <a:t>euismod</a:t>
            </a:r>
            <a:r>
              <a:rPr lang="en-US" noProof="0"/>
              <a:t> </a:t>
            </a:r>
            <a:r>
              <a:rPr lang="en-US" noProof="0" err="1"/>
              <a:t>nec</a:t>
            </a:r>
            <a:r>
              <a:rPr lang="en-US" noProof="0"/>
              <a:t> ac diam. </a:t>
            </a:r>
            <a:r>
              <a:rPr lang="en-US" noProof="0" err="1"/>
              <a:t>Nullam</a:t>
            </a:r>
            <a:r>
              <a:rPr lang="en-US" noProof="0"/>
              <a:t> </a:t>
            </a:r>
            <a:r>
              <a:rPr lang="en-US" noProof="0" err="1"/>
              <a:t>rutrum</a:t>
            </a:r>
            <a:r>
              <a:rPr lang="en-US" noProof="0"/>
              <a:t> ex libero. </a:t>
            </a:r>
            <a:r>
              <a:rPr lang="en-US" noProof="0" err="1"/>
              <a:t>Phasellus</a:t>
            </a:r>
            <a:r>
              <a:rPr lang="en-US" noProof="0"/>
              <a:t> id lacinia </a:t>
            </a:r>
            <a:r>
              <a:rPr lang="en-US" noProof="0" err="1"/>
              <a:t>justo</a:t>
            </a:r>
            <a:r>
              <a:rPr lang="en-US" noProof="0"/>
              <a:t>. Cras </a:t>
            </a:r>
            <a:r>
              <a:rPr lang="en-US" noProof="0" err="1"/>
              <a:t>suscipit</a:t>
            </a:r>
            <a:r>
              <a:rPr lang="en-US" noProof="0"/>
              <a:t> ipsum non ipsum </a:t>
            </a:r>
            <a:r>
              <a:rPr lang="en-US" noProof="0" err="1"/>
              <a:t>egestas</a:t>
            </a:r>
            <a:r>
              <a:rPr lang="en-US" noProof="0"/>
              <a:t>, et </a:t>
            </a:r>
            <a:r>
              <a:rPr lang="en-US" noProof="0" err="1"/>
              <a:t>aliquam</a:t>
            </a:r>
            <a:r>
              <a:rPr lang="en-US" noProof="0"/>
              <a:t> </a:t>
            </a:r>
            <a:r>
              <a:rPr lang="en-US" noProof="0" err="1"/>
              <a:t>massa</a:t>
            </a:r>
            <a:r>
              <a:rPr lang="en-US" noProof="0"/>
              <a:t> pharetra. Vestibulum a </a:t>
            </a:r>
            <a:r>
              <a:rPr lang="en-US" noProof="0" err="1"/>
              <a:t>erat</a:t>
            </a:r>
            <a:r>
              <a:rPr lang="en-US" noProof="0"/>
              <a:t> </a:t>
            </a:r>
            <a:r>
              <a:rPr lang="en-US" noProof="0" err="1"/>
              <a:t>ultrices</a:t>
            </a:r>
            <a:r>
              <a:rPr lang="en-US" noProof="0"/>
              <a:t>, pulvinar </a:t>
            </a:r>
            <a:r>
              <a:rPr lang="en-US" noProof="0" err="1"/>
              <a:t>lacus</a:t>
            </a:r>
            <a:r>
              <a:rPr lang="en-US" noProof="0"/>
              <a:t> id, </a:t>
            </a:r>
            <a:r>
              <a:rPr lang="en-US" noProof="0" err="1"/>
              <a:t>dapibus</a:t>
            </a:r>
            <a:r>
              <a:rPr lang="en-US" noProof="0"/>
              <a:t> ante.</a:t>
            </a:r>
          </a:p>
        </p:txBody>
      </p:sp>
      <p:sp>
        <p:nvSpPr>
          <p:cNvPr id="4" name="Slide Number Placeholder 3">
            <a:extLst>
              <a:ext uri="{FF2B5EF4-FFF2-40B4-BE49-F238E27FC236}">
                <a16:creationId xmlns:a16="http://schemas.microsoft.com/office/drawing/2014/main" id="{F75A96A0-F10B-B252-A265-90E4234798C8}"/>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464645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4" name="Text Placeholder 7">
            <a:extLst>
              <a:ext uri="{FF2B5EF4-FFF2-40B4-BE49-F238E27FC236}">
                <a16:creationId xmlns:a16="http://schemas.microsoft.com/office/drawing/2014/main" id="{3163D733-2CFA-43B7-182C-18924B28ACDC}"/>
              </a:ext>
            </a:extLst>
          </p:cNvPr>
          <p:cNvSpPr>
            <a:spLocks noGrp="1"/>
          </p:cNvSpPr>
          <p:nvPr>
            <p:ph type="body" sz="quarter" idx="12" hasCustomPrompt="1"/>
          </p:nvPr>
        </p:nvSpPr>
        <p:spPr>
          <a:xfrm>
            <a:off x="662797" y="2586788"/>
            <a:ext cx="16572903" cy="6894096"/>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 Morbi vitae </a:t>
            </a:r>
            <a:r>
              <a:rPr lang="en-US" err="1"/>
              <a:t>pretium</a:t>
            </a:r>
            <a:r>
              <a:rPr lang="en-US"/>
              <a:t> </a:t>
            </a:r>
            <a:r>
              <a:rPr lang="en-US" err="1"/>
              <a:t>arcu</a:t>
            </a:r>
            <a:r>
              <a:rPr lang="en-US"/>
              <a:t>, sit </a:t>
            </a:r>
            <a:r>
              <a:rPr lang="en-US" err="1"/>
              <a:t>amet</a:t>
            </a:r>
            <a:r>
              <a:rPr lang="en-US"/>
              <a:t> </a:t>
            </a:r>
            <a:r>
              <a:rPr lang="en-US" err="1"/>
              <a:t>bibendum</a:t>
            </a:r>
            <a:r>
              <a:rPr lang="en-US"/>
              <a:t> </a:t>
            </a:r>
            <a:r>
              <a:rPr lang="en-US" err="1"/>
              <a:t>augue</a:t>
            </a:r>
            <a:r>
              <a:rPr lang="en-US"/>
              <a:t>. </a:t>
            </a:r>
            <a:r>
              <a:rPr lang="en-US" err="1"/>
              <a:t>Etiam</a:t>
            </a:r>
            <a:r>
              <a:rPr lang="en-US"/>
              <a:t> </a:t>
            </a:r>
            <a:r>
              <a:rPr lang="en-US" err="1"/>
              <a:t>nec</a:t>
            </a:r>
            <a:r>
              <a:rPr lang="en-US"/>
              <a:t> </a:t>
            </a:r>
            <a:r>
              <a:rPr lang="en-US" err="1"/>
              <a:t>neque</a:t>
            </a:r>
            <a:r>
              <a:rPr lang="en-US"/>
              <a:t> </a:t>
            </a:r>
            <a:r>
              <a:rPr lang="en-US" err="1"/>
              <a:t>metus</a:t>
            </a:r>
            <a:r>
              <a:rPr lang="en-US"/>
              <a:t>. Morbi vel </a:t>
            </a:r>
            <a:r>
              <a:rPr lang="en-US" err="1"/>
              <a:t>nibh</a:t>
            </a:r>
            <a:r>
              <a:rPr lang="en-US"/>
              <a:t> </a:t>
            </a:r>
            <a:r>
              <a:rPr lang="en-US" err="1"/>
              <a:t>felis</a:t>
            </a:r>
            <a:r>
              <a:rPr lang="en-US"/>
              <a:t>. </a:t>
            </a:r>
            <a:r>
              <a:rPr lang="en-US" err="1"/>
              <a:t>Nullam</a:t>
            </a:r>
            <a:r>
              <a:rPr lang="en-US"/>
              <a:t> mi eros, </a:t>
            </a:r>
            <a:r>
              <a:rPr lang="en-US" err="1"/>
              <a:t>laoreet</a:t>
            </a:r>
            <a:r>
              <a:rPr lang="en-US"/>
              <a:t> porta </a:t>
            </a:r>
            <a:r>
              <a:rPr lang="en-US" err="1"/>
              <a:t>mollis</a:t>
            </a:r>
            <a:r>
              <a:rPr lang="en-US"/>
              <a:t> sit </a:t>
            </a:r>
            <a:r>
              <a:rPr lang="en-US" err="1"/>
              <a:t>amet</a:t>
            </a:r>
            <a:r>
              <a:rPr lang="en-US"/>
              <a:t>, </a:t>
            </a:r>
            <a:r>
              <a:rPr lang="en-US" err="1"/>
              <a:t>mollis</a:t>
            </a:r>
            <a:r>
              <a:rPr lang="en-US"/>
              <a:t> at eros. Aenean </a:t>
            </a:r>
            <a:r>
              <a:rPr lang="en-US" err="1"/>
              <a:t>condimentum</a:t>
            </a:r>
            <a:r>
              <a:rPr lang="en-US"/>
              <a:t> maximus </a:t>
            </a:r>
            <a:r>
              <a:rPr lang="en-US" err="1"/>
              <a:t>urna</a:t>
            </a:r>
            <a:r>
              <a:rPr lang="en-US"/>
              <a:t>, </a:t>
            </a:r>
            <a:r>
              <a:rPr lang="en-US" err="1"/>
              <a:t>eu</a:t>
            </a:r>
            <a:r>
              <a:rPr lang="en-US"/>
              <a:t> maximus </a:t>
            </a:r>
            <a:r>
              <a:rPr lang="en-US" err="1"/>
              <a:t>urna</a:t>
            </a:r>
            <a:r>
              <a:rPr lang="en-US"/>
              <a:t>.</a:t>
            </a:r>
            <a:endParaRPr lang="en-GB"/>
          </a:p>
        </p:txBody>
      </p:sp>
      <p:sp>
        <p:nvSpPr>
          <p:cNvPr id="5" name="Slide Number Placeholder 4">
            <a:extLst>
              <a:ext uri="{FF2B5EF4-FFF2-40B4-BE49-F238E27FC236}">
                <a16:creationId xmlns:a16="http://schemas.microsoft.com/office/drawing/2014/main" id="{861291F7-DF86-00FC-5936-0ACD83372F4D}"/>
              </a:ext>
            </a:extLst>
          </p:cNvPr>
          <p:cNvSpPr>
            <a:spLocks noGrp="1"/>
          </p:cNvSpPr>
          <p:nvPr>
            <p:ph type="sldNum" sz="quarter" idx="1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0776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ub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23502"/>
            <a:ext cx="13734896"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4307306"/>
            <a:ext cx="15140488"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a:t>
            </a:r>
            <a:endParaRPr lang="en-GB"/>
          </a:p>
        </p:txBody>
      </p:sp>
      <p:sp>
        <p:nvSpPr>
          <p:cNvPr id="4" name="Slide Number Placeholder 3">
            <a:extLst>
              <a:ext uri="{FF2B5EF4-FFF2-40B4-BE49-F238E27FC236}">
                <a16:creationId xmlns:a16="http://schemas.microsoft.com/office/drawing/2014/main" id="{90DC920F-E630-C901-6424-5C9FCE67FCE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00710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ip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797" y="2586788"/>
            <a:ext cx="16572903" cy="6894096"/>
          </a:xfrm>
          <a:prstGeom prst="rect">
            <a:avLst/>
          </a:prstGeom>
        </p:spPr>
        <p:txBody>
          <a:bodyPr numCol="3"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 Morbi vitae </a:t>
            </a:r>
            <a:r>
              <a:rPr lang="en-US" err="1"/>
              <a:t>pretium</a:t>
            </a:r>
            <a:r>
              <a:rPr lang="en-US"/>
              <a:t> </a:t>
            </a:r>
            <a:r>
              <a:rPr lang="en-US" err="1"/>
              <a:t>arcu</a:t>
            </a:r>
            <a:r>
              <a:rPr lang="en-US"/>
              <a:t>, sit </a:t>
            </a:r>
            <a:r>
              <a:rPr lang="en-US" err="1"/>
              <a:t>amet</a:t>
            </a:r>
            <a:r>
              <a:rPr lang="en-US"/>
              <a:t> </a:t>
            </a:r>
            <a:r>
              <a:rPr lang="en-US" err="1"/>
              <a:t>bibendum</a:t>
            </a:r>
            <a:r>
              <a:rPr lang="en-US"/>
              <a:t> </a:t>
            </a:r>
            <a:r>
              <a:rPr lang="en-US" err="1"/>
              <a:t>augue</a:t>
            </a:r>
            <a:r>
              <a:rPr lang="en-US"/>
              <a:t>. </a:t>
            </a:r>
            <a:r>
              <a:rPr lang="en-US" err="1"/>
              <a:t>Etiam</a:t>
            </a:r>
            <a:r>
              <a:rPr lang="en-US"/>
              <a:t> </a:t>
            </a:r>
            <a:r>
              <a:rPr lang="en-US" err="1"/>
              <a:t>nec</a:t>
            </a:r>
            <a:r>
              <a:rPr lang="en-US"/>
              <a:t> </a:t>
            </a:r>
            <a:r>
              <a:rPr lang="en-US" err="1"/>
              <a:t>neque</a:t>
            </a:r>
            <a:r>
              <a:rPr lang="en-US"/>
              <a:t> </a:t>
            </a:r>
            <a:r>
              <a:rPr lang="en-US" err="1"/>
              <a:t>metus</a:t>
            </a:r>
            <a:r>
              <a:rPr lang="en-US"/>
              <a:t>. Morbi vel </a:t>
            </a:r>
            <a:r>
              <a:rPr lang="en-US" err="1"/>
              <a:t>nibh</a:t>
            </a:r>
            <a:r>
              <a:rPr lang="en-US"/>
              <a:t> </a:t>
            </a:r>
            <a:r>
              <a:rPr lang="en-US" err="1"/>
              <a:t>felis</a:t>
            </a:r>
            <a:r>
              <a:rPr lang="en-US"/>
              <a:t>. </a:t>
            </a:r>
            <a:r>
              <a:rPr lang="en-US" err="1"/>
              <a:t>Nullam</a:t>
            </a:r>
            <a:r>
              <a:rPr lang="en-US"/>
              <a:t> mi eros, </a:t>
            </a:r>
            <a:r>
              <a:rPr lang="en-US" err="1"/>
              <a:t>laoreet</a:t>
            </a:r>
            <a:r>
              <a:rPr lang="en-US"/>
              <a:t> porta </a:t>
            </a:r>
            <a:r>
              <a:rPr lang="en-US" err="1"/>
              <a:t>mollis</a:t>
            </a:r>
            <a:r>
              <a:rPr lang="en-US"/>
              <a:t> sit </a:t>
            </a:r>
            <a:r>
              <a:rPr lang="en-US" err="1"/>
              <a:t>amet</a:t>
            </a:r>
            <a:r>
              <a:rPr lang="en-US"/>
              <a:t>, </a:t>
            </a:r>
            <a:r>
              <a:rPr lang="en-US" err="1"/>
              <a:t>mollis</a:t>
            </a:r>
            <a:r>
              <a:rPr lang="en-US"/>
              <a:t> at eros. Aenean </a:t>
            </a:r>
            <a:r>
              <a:rPr lang="en-US" err="1"/>
              <a:t>condimentum</a:t>
            </a:r>
            <a:r>
              <a:rPr lang="en-US"/>
              <a:t> maximus </a:t>
            </a:r>
            <a:r>
              <a:rPr lang="en-US" err="1"/>
              <a:t>urna</a:t>
            </a:r>
            <a:r>
              <a:rPr lang="en-US"/>
              <a:t>, </a:t>
            </a:r>
            <a:r>
              <a:rPr lang="en-US" err="1"/>
              <a:t>eu</a:t>
            </a:r>
            <a:r>
              <a:rPr lang="en-US"/>
              <a:t> maximus </a:t>
            </a:r>
            <a:r>
              <a:rPr lang="en-US" err="1"/>
              <a:t>urna</a:t>
            </a:r>
            <a:r>
              <a:rPr lang="en-US"/>
              <a:t>.</a:t>
            </a:r>
            <a:endParaRPr lang="en-GB"/>
          </a:p>
        </p:txBody>
      </p:sp>
      <p:sp>
        <p:nvSpPr>
          <p:cNvPr id="5" name="Slide Number Placeholder 4">
            <a:extLst>
              <a:ext uri="{FF2B5EF4-FFF2-40B4-BE49-F238E27FC236}">
                <a16:creationId xmlns:a16="http://schemas.microsoft.com/office/drawing/2014/main" id="{7F767D1A-9329-1742-67AA-1D28D81F490B}"/>
              </a:ext>
            </a:extLst>
          </p:cNvPr>
          <p:cNvSpPr>
            <a:spLocks noGrp="1"/>
          </p:cNvSpPr>
          <p:nvPr>
            <p:ph type="sldNum" sz="quarter" idx="1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25126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ip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23502"/>
            <a:ext cx="13734896"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7" y="4307308"/>
            <a:ext cx="15154333" cy="5173579"/>
          </a:xfrm>
          <a:prstGeom prst="rect">
            <a:avLst/>
          </a:prstGeom>
        </p:spPr>
        <p:txBody>
          <a:bodyPr numCol="3"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a:t>
            </a:r>
            <a:endParaRPr lang="en-GB"/>
          </a:p>
        </p:txBody>
      </p:sp>
      <p:sp>
        <p:nvSpPr>
          <p:cNvPr id="4" name="Slide Number Placeholder 3">
            <a:extLst>
              <a:ext uri="{FF2B5EF4-FFF2-40B4-BE49-F238E27FC236}">
                <a16:creationId xmlns:a16="http://schemas.microsoft.com/office/drawing/2014/main" id="{93CB4E35-D4FC-B530-ACC5-B92BBE1260A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778591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ouble Column + Callout +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1931621"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579" y="2586788"/>
            <a:ext cx="10924796" cy="6894096"/>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a:t>
            </a:r>
            <a:endParaRPr lang="en-GB"/>
          </a:p>
        </p:txBody>
      </p:sp>
      <p:sp>
        <p:nvSpPr>
          <p:cNvPr id="8" name="Text Placeholder 7">
            <a:extLst>
              <a:ext uri="{FF2B5EF4-FFF2-40B4-BE49-F238E27FC236}">
                <a16:creationId xmlns:a16="http://schemas.microsoft.com/office/drawing/2014/main" id="{B5F839E8-3955-9C9F-FFD3-D9D403DA0F87}"/>
              </a:ext>
            </a:extLst>
          </p:cNvPr>
          <p:cNvSpPr>
            <a:spLocks noGrp="1"/>
          </p:cNvSpPr>
          <p:nvPr>
            <p:ph type="body" sz="quarter" idx="14" hasCustomPrompt="1"/>
          </p:nvPr>
        </p:nvSpPr>
        <p:spPr>
          <a:xfrm>
            <a:off x="13316625" y="4749920"/>
            <a:ext cx="3906942" cy="388874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endParaRPr lang="en-GB"/>
          </a:p>
        </p:txBody>
      </p:sp>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13316625" y="8911223"/>
            <a:ext cx="3907163" cy="569662"/>
          </a:xfrm>
          <a:prstGeom prst="rect">
            <a:avLst/>
          </a:prstGeom>
        </p:spPr>
        <p:txBody>
          <a:bodyPr/>
          <a:lstStyle>
            <a:lvl1pPr>
              <a:defRPr sz="1350" b="1"/>
            </a:lvl1pPr>
          </a:lstStyle>
          <a:p>
            <a:pPr lvl="0"/>
            <a:r>
              <a:rPr lang="en-US"/>
              <a:t>Author Name</a:t>
            </a:r>
            <a:endParaRPr lang="en-GB"/>
          </a:p>
        </p:txBody>
      </p:sp>
      <p:cxnSp>
        <p:nvCxnSpPr>
          <p:cNvPr id="7" name="Straight Connector 6">
            <a:extLst>
              <a:ext uri="{FF2B5EF4-FFF2-40B4-BE49-F238E27FC236}">
                <a16:creationId xmlns:a16="http://schemas.microsoft.com/office/drawing/2014/main" id="{1EA7C658-FE7F-5DFD-8267-924D8317D511}"/>
              </a:ext>
            </a:extLst>
          </p:cNvPr>
          <p:cNvCxnSpPr>
            <a:cxnSpLocks/>
          </p:cNvCxnSpPr>
          <p:nvPr userDrawn="1"/>
        </p:nvCxnSpPr>
        <p:spPr>
          <a:xfrm flipH="1">
            <a:off x="13316623" y="4430133"/>
            <a:ext cx="3906943"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CAAE73-660A-E845-BAF8-3B437AB5CE7C}"/>
              </a:ext>
            </a:extLst>
          </p:cNvPr>
          <p:cNvCxnSpPr>
            <a:cxnSpLocks/>
          </p:cNvCxnSpPr>
          <p:nvPr userDrawn="1"/>
        </p:nvCxnSpPr>
        <p:spPr>
          <a:xfrm>
            <a:off x="13007434" y="581028"/>
            <a:ext cx="0" cy="89058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4C572EC-4C18-E3BD-731A-6B13102DC14B}"/>
              </a:ext>
            </a:extLst>
          </p:cNvPr>
          <p:cNvSpPr>
            <a:spLocks noGrp="1"/>
          </p:cNvSpPr>
          <p:nvPr>
            <p:ph type="sldNum" sz="quarter" idx="16"/>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93750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uble 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6716177"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9" y="3137902"/>
            <a:ext cx="9512226"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cxnSp>
        <p:nvCxnSpPr>
          <p:cNvPr id="4" name="Straight Connector 3">
            <a:extLst>
              <a:ext uri="{FF2B5EF4-FFF2-40B4-BE49-F238E27FC236}">
                <a16:creationId xmlns:a16="http://schemas.microsoft.com/office/drawing/2014/main" id="{43C36B52-3148-4B73-C5E1-4187B30E9EC6}"/>
              </a:ext>
            </a:extLst>
          </p:cNvPr>
          <p:cNvCxnSpPr>
            <a:cxnSpLocks/>
          </p:cNvCxnSpPr>
          <p:nvPr userDrawn="1"/>
        </p:nvCxnSpPr>
        <p:spPr>
          <a:xfrm>
            <a:off x="13007434" y="581028"/>
            <a:ext cx="0" cy="89058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E5EAC3-27BD-1531-BBBA-B072E3B0882D}"/>
              </a:ext>
            </a:extLst>
          </p:cNvPr>
          <p:cNvCxnSpPr>
            <a:cxnSpLocks/>
          </p:cNvCxnSpPr>
          <p:nvPr userDrawn="1"/>
        </p:nvCxnSpPr>
        <p:spPr>
          <a:xfrm flipH="1">
            <a:off x="13316623" y="4430133"/>
            <a:ext cx="3906943"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C6CC4BAE-0D2E-AB1B-892C-90078C83C6CA}"/>
              </a:ext>
            </a:extLst>
          </p:cNvPr>
          <p:cNvSpPr>
            <a:spLocks noGrp="1"/>
          </p:cNvSpPr>
          <p:nvPr>
            <p:ph type="body" sz="quarter" idx="14" hasCustomPrompt="1"/>
          </p:nvPr>
        </p:nvSpPr>
        <p:spPr>
          <a:xfrm>
            <a:off x="13316625" y="4749923"/>
            <a:ext cx="3906942" cy="473697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endParaRPr lang="en-GB"/>
          </a:p>
        </p:txBody>
      </p:sp>
      <p:sp>
        <p:nvSpPr>
          <p:cNvPr id="14" name="Text Placeholder 7">
            <a:extLst>
              <a:ext uri="{FF2B5EF4-FFF2-40B4-BE49-F238E27FC236}">
                <a16:creationId xmlns:a16="http://schemas.microsoft.com/office/drawing/2014/main" id="{80E6B4FD-B660-1B46-A27C-FE6C255C1177}"/>
              </a:ext>
            </a:extLst>
          </p:cNvPr>
          <p:cNvSpPr>
            <a:spLocks noGrp="1"/>
          </p:cNvSpPr>
          <p:nvPr>
            <p:ph type="body" sz="quarter" idx="13" hasCustomPrompt="1"/>
          </p:nvPr>
        </p:nvSpPr>
        <p:spPr>
          <a:xfrm>
            <a:off x="662798" y="4826678"/>
            <a:ext cx="10926437" cy="4654206"/>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a:t>
            </a:r>
            <a:endParaRPr lang="en-GB"/>
          </a:p>
        </p:txBody>
      </p:sp>
      <p:sp>
        <p:nvSpPr>
          <p:cNvPr id="6" name="Slide Number Placeholder 5">
            <a:extLst>
              <a:ext uri="{FF2B5EF4-FFF2-40B4-BE49-F238E27FC236}">
                <a16:creationId xmlns:a16="http://schemas.microsoft.com/office/drawing/2014/main" id="{CFF07A7E-FA8F-B71B-768E-BC5F68D34A43}"/>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65704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Full Page Imag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0" y="0"/>
            <a:ext cx="11601217"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1986692"/>
            <a:ext cx="10938421" cy="3836592"/>
          </a:xfrm>
          <a:prstGeom prst="rect">
            <a:avLst/>
          </a:prstGeom>
        </p:spPr>
        <p:txBody>
          <a:bodyPr>
            <a:noAutofit/>
          </a:bodyPr>
          <a:lstStyle>
            <a:lvl1pPr algn="l">
              <a:lnSpc>
                <a:spcPts val="9450"/>
              </a:lnSpc>
              <a:defRPr sz="9000">
                <a:solidFill>
                  <a:schemeClr val="bg1"/>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7" y="6475658"/>
            <a:ext cx="10938421" cy="1166812"/>
          </a:xfrm>
          <a:prstGeom prst="rect">
            <a:avLst/>
          </a:prstGeom>
        </p:spPr>
        <p:txBody>
          <a:bodyPr lIns="0" tIns="0" rIns="0" bIns="0">
            <a:noAutofit/>
          </a:bodyPr>
          <a:lstStyle>
            <a:lvl1pPr marL="0" indent="0">
              <a:lnSpc>
                <a:spcPts val="4212"/>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t>
            </a:r>
            <a:r>
              <a:rPr lang="en-US" err="1"/>
              <a:t>amet</a:t>
            </a:r>
            <a:r>
              <a:rPr lang="en-US"/>
              <a:t>, </a:t>
            </a:r>
            <a:br>
              <a:rPr lang="en-US"/>
            </a:br>
            <a:r>
              <a:rPr lang="en-US" err="1"/>
              <a:t>consectetur</a:t>
            </a:r>
            <a:r>
              <a:rPr lang="en-US"/>
              <a:t> </a:t>
            </a:r>
            <a:r>
              <a:rPr lang="en-US" err="1"/>
              <a:t>adipiscing</a:t>
            </a:r>
            <a:r>
              <a:rPr lang="en-US"/>
              <a:t> </a:t>
            </a:r>
            <a:r>
              <a:rPr lang="en-US" err="1"/>
              <a:t>elit</a:t>
            </a:r>
            <a:r>
              <a:rPr lang="en-US"/>
              <a: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
        <p:nvSpPr>
          <p:cNvPr id="3" name="Text Placeholder 12">
            <a:extLst>
              <a:ext uri="{FF2B5EF4-FFF2-40B4-BE49-F238E27FC236}">
                <a16:creationId xmlns:a16="http://schemas.microsoft.com/office/drawing/2014/main" id="{A811BC53-1CEF-8C96-B6EA-04AB8F0D1FDA}"/>
              </a:ext>
            </a:extLst>
          </p:cNvPr>
          <p:cNvSpPr>
            <a:spLocks noGrp="1"/>
          </p:cNvSpPr>
          <p:nvPr>
            <p:ph type="body" sz="quarter" idx="19" hasCustomPrompt="1"/>
          </p:nvPr>
        </p:nvSpPr>
        <p:spPr>
          <a:xfrm>
            <a:off x="667768" y="9098283"/>
            <a:ext cx="1984248" cy="37490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4124188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ouble Column + Callout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6716178" cy="1870688"/>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3137902"/>
            <a:ext cx="9512498"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4826678"/>
            <a:ext cx="10926437" cy="4654206"/>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a:t>
            </a:r>
            <a:endParaRPr lang="en-GB"/>
          </a:p>
        </p:txBody>
      </p:sp>
      <p:sp>
        <p:nvSpPr>
          <p:cNvPr id="8" name="Text Placeholder 7">
            <a:extLst>
              <a:ext uri="{FF2B5EF4-FFF2-40B4-BE49-F238E27FC236}">
                <a16:creationId xmlns:a16="http://schemas.microsoft.com/office/drawing/2014/main" id="{A406F74E-C6FF-DBC6-BDAC-F6548F5F9F66}"/>
              </a:ext>
            </a:extLst>
          </p:cNvPr>
          <p:cNvSpPr>
            <a:spLocks noGrp="1"/>
          </p:cNvSpPr>
          <p:nvPr>
            <p:ph type="body" sz="quarter" idx="14" hasCustomPrompt="1"/>
          </p:nvPr>
        </p:nvSpPr>
        <p:spPr>
          <a:xfrm>
            <a:off x="13316625" y="425305"/>
            <a:ext cx="3906942" cy="907684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Lorem ipsum dolor sit </a:t>
            </a:r>
            <a:r>
              <a:rPr lang="en-US" err="1"/>
              <a:t>amet</a:t>
            </a:r>
            <a:r>
              <a:rPr lang="en-US"/>
              <a:t>, </a:t>
            </a:r>
            <a:r>
              <a:rPr lang="en-US" err="1"/>
              <a:t>consectetur</a:t>
            </a:r>
            <a:r>
              <a:rPr lang="en-US"/>
              <a:t> </a:t>
            </a:r>
            <a:endParaRPr lang="en-GB"/>
          </a:p>
        </p:txBody>
      </p:sp>
      <p:cxnSp>
        <p:nvCxnSpPr>
          <p:cNvPr id="12" name="Straight Connector 11">
            <a:extLst>
              <a:ext uri="{FF2B5EF4-FFF2-40B4-BE49-F238E27FC236}">
                <a16:creationId xmlns:a16="http://schemas.microsoft.com/office/drawing/2014/main" id="{8BF8BE64-D153-BF45-8B8E-94702788ADC2}"/>
              </a:ext>
            </a:extLst>
          </p:cNvPr>
          <p:cNvCxnSpPr>
            <a:cxnSpLocks/>
          </p:cNvCxnSpPr>
          <p:nvPr userDrawn="1"/>
        </p:nvCxnSpPr>
        <p:spPr>
          <a:xfrm>
            <a:off x="13007434" y="581028"/>
            <a:ext cx="0" cy="89058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552B8EE-5559-0794-F110-39759A000EF1}"/>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052217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7265" y="1884947"/>
            <a:ext cx="8100561" cy="7752348"/>
          </a:xfrm>
          <a:prstGeom prst="rect">
            <a:avLst/>
          </a:prstGeom>
        </p:spPr>
        <p:txBody>
          <a:bodyPr numCol="1" anchor="b" anchorCtr="0"/>
          <a:lstStyle/>
          <a:p>
            <a:r>
              <a:rPr lang="en-US"/>
              <a:t>Click To Edit Master Title Style</a:t>
            </a:r>
            <a:endParaRPr lang="en-GB"/>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2922" y="1716505"/>
            <a:ext cx="6716178" cy="7812506"/>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a:t>
            </a:r>
            <a:endParaRPr lang="en-GB"/>
          </a:p>
        </p:txBody>
      </p:sp>
      <p:sp>
        <p:nvSpPr>
          <p:cNvPr id="4" name="Footer Placeholder 3">
            <a:extLst>
              <a:ext uri="{FF2B5EF4-FFF2-40B4-BE49-F238E27FC236}">
                <a16:creationId xmlns:a16="http://schemas.microsoft.com/office/drawing/2014/main" id="{B72E4C6D-994F-A13E-C118-BC9CB0F57108}"/>
              </a:ext>
            </a:extLst>
          </p:cNvPr>
          <p:cNvSpPr>
            <a:spLocks noGrp="1"/>
          </p:cNvSpPr>
          <p:nvPr>
            <p:ph type="ftr" sz="quarter" idx="14"/>
          </p:nvPr>
        </p:nvSpPr>
        <p:spPr/>
        <p:txBody>
          <a:bodyPr/>
          <a:lstStyle/>
          <a:p>
            <a:r>
              <a:rPr lang="en-US" noProof="0"/>
              <a:t>Section or Presentation Title</a:t>
            </a:r>
          </a:p>
        </p:txBody>
      </p:sp>
      <p:cxnSp>
        <p:nvCxnSpPr>
          <p:cNvPr id="3" name="Straight Connector 2">
            <a:extLst>
              <a:ext uri="{FF2B5EF4-FFF2-40B4-BE49-F238E27FC236}">
                <a16:creationId xmlns:a16="http://schemas.microsoft.com/office/drawing/2014/main" id="{B8DD4F50-0267-1434-651B-CC4A4E250B79}"/>
              </a:ext>
            </a:extLst>
          </p:cNvPr>
          <p:cNvCxnSpPr>
            <a:cxnSpLocks/>
          </p:cNvCxnSpPr>
          <p:nvPr userDrawn="1"/>
        </p:nvCxnSpPr>
        <p:spPr>
          <a:xfrm>
            <a:off x="10179811" y="581028"/>
            <a:ext cx="0" cy="89058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49F180-472A-E336-6E56-35D5F1F4E5D1}"/>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446652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pact 1">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6983486" y="8063716"/>
            <a:ext cx="3907163" cy="854241"/>
          </a:xfrm>
          <a:prstGeom prst="rect">
            <a:avLst/>
          </a:prstGeom>
        </p:spPr>
        <p:txBody>
          <a:bodyPr anchor="ctr" anchorCtr="0"/>
          <a:lstStyle>
            <a:lvl1pPr algn="ctr">
              <a:lnSpc>
                <a:spcPts val="2160"/>
              </a:lnSpc>
              <a:defRPr sz="1800" b="1"/>
            </a:lvl1pPr>
          </a:lstStyle>
          <a:p>
            <a:pPr lvl="0"/>
            <a:r>
              <a:rPr lang="en-US"/>
              <a:t>Author Name, Title</a:t>
            </a:r>
            <a:endParaRPr lang="en-GB"/>
          </a:p>
        </p:txBody>
      </p: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GB"/>
              <a:t>Header Text – Remove if Not Needed</a:t>
            </a:r>
            <a:endParaRPr lang="en-US"/>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55345" y="1140448"/>
            <a:ext cx="13775673" cy="6685115"/>
          </a:xfrm>
        </p:spPr>
        <p:txBody>
          <a:bodyPr/>
          <a:lstStyle>
            <a:lvl1pPr algn="ctr">
              <a:lnSpc>
                <a:spcPts val="6264"/>
              </a:lnSpc>
              <a:defRPr sz="5400">
                <a:solidFill>
                  <a:schemeClr val="tx2"/>
                </a:solidFill>
              </a:defRPr>
            </a:lvl1pPr>
          </a:lstStyle>
          <a:p>
            <a:r>
              <a:rPr lang="en-US"/>
              <a:t>“Lorem ipsum dolor sit </a:t>
            </a:r>
            <a:r>
              <a:rPr lang="en-US" err="1"/>
              <a:t>amet</a:t>
            </a:r>
            <a:r>
              <a:rPr lang="en-US"/>
              <a:t>,</a:t>
            </a:r>
            <a:br>
              <a:rPr lang="en-US"/>
            </a:br>
            <a:r>
              <a:rPr lang="en-US" err="1"/>
              <a:t>consectetur</a:t>
            </a:r>
            <a:r>
              <a:rPr lang="en-US"/>
              <a:t> </a:t>
            </a:r>
            <a:r>
              <a:rPr lang="en-US" err="1"/>
              <a:t>adipiscing</a:t>
            </a:r>
            <a:r>
              <a:rPr lang="en-US"/>
              <a:t> </a:t>
            </a:r>
            <a:r>
              <a:rPr lang="en-US" err="1"/>
              <a:t>elit</a:t>
            </a:r>
            <a:r>
              <a:rPr lang="en-US"/>
              <a:t>. Sed porta</a:t>
            </a:r>
            <a:br>
              <a:rPr lang="en-US"/>
            </a:br>
            <a:r>
              <a:rPr lang="en-US"/>
              <a:t>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br>
              <a:rPr lang="en-US"/>
            </a:br>
            <a:r>
              <a:rPr lang="en-US"/>
              <a:t>nisi </a:t>
            </a:r>
            <a:r>
              <a:rPr lang="en-US" err="1"/>
              <a:t>scelerisque</a:t>
            </a:r>
            <a:r>
              <a:rPr lang="en-US"/>
              <a:t>.”</a:t>
            </a:r>
          </a:p>
        </p:txBody>
      </p:sp>
    </p:spTree>
    <p:extLst>
      <p:ext uri="{BB962C8B-B14F-4D97-AF65-F5344CB8AC3E}">
        <p14:creationId xmlns:p14="http://schemas.microsoft.com/office/powerpoint/2010/main" val="1617794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pact 2">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2076880" y="7318282"/>
            <a:ext cx="3907163" cy="854241"/>
          </a:xfrm>
          <a:prstGeom prst="rect">
            <a:avLst/>
          </a:prstGeom>
        </p:spPr>
        <p:txBody>
          <a:bodyPr anchor="ctr" anchorCtr="0"/>
          <a:lstStyle>
            <a:lvl1pPr algn="l">
              <a:lnSpc>
                <a:spcPts val="2880"/>
              </a:lnSpc>
              <a:defRPr sz="1800" b="1"/>
            </a:lvl1pPr>
          </a:lstStyle>
          <a:p>
            <a:pPr lvl="0"/>
            <a:r>
              <a:rPr lang="en-US"/>
              <a:t>Author Name, Title</a:t>
            </a:r>
            <a:endParaRPr lang="en-GB"/>
          </a:p>
        </p:txBody>
      </p:sp>
      <p:sp>
        <p:nvSpPr>
          <p:cNvPr id="3" name="Text Placeholder 2">
            <a:extLst>
              <a:ext uri="{FF2B5EF4-FFF2-40B4-BE49-F238E27FC236}">
                <a16:creationId xmlns:a16="http://schemas.microsoft.com/office/drawing/2014/main" id="{1600BCDD-D16B-F7AE-D8C5-4BDEC3E7787B}"/>
              </a:ext>
            </a:extLst>
          </p:cNvPr>
          <p:cNvSpPr>
            <a:spLocks noGrp="1"/>
          </p:cNvSpPr>
          <p:nvPr>
            <p:ph type="body" sz="quarter" idx="16" hasCustomPrompt="1"/>
          </p:nvPr>
        </p:nvSpPr>
        <p:spPr>
          <a:xfrm>
            <a:off x="2076880" y="1143000"/>
            <a:ext cx="13732606" cy="6015038"/>
          </a:xfrm>
          <a:prstGeom prst="rect">
            <a:avLst/>
          </a:prstGeom>
        </p:spPr>
        <p:txBody>
          <a:bodyPr/>
          <a:lstStyle>
            <a:lvl1pPr>
              <a:lnSpc>
                <a:spcPts val="6264"/>
              </a:lnSpc>
              <a:defRPr sz="5400">
                <a:solidFill>
                  <a:schemeClr val="tx2"/>
                </a:solidFill>
                <a:latin typeface="+mj-lt"/>
              </a:defRPr>
            </a:lvl1pPr>
          </a:lstStyle>
          <a:p>
            <a:pPr lvl="0"/>
            <a:r>
              <a:rPr lang="en-US"/>
              <a:t>“Lorem ipsum dolor sit </a:t>
            </a:r>
            <a:r>
              <a:rPr lang="en-US" err="1"/>
              <a:t>amet</a:t>
            </a:r>
            <a:r>
              <a:rPr lang="en-US"/>
              <a:t>,</a:t>
            </a:r>
            <a:br>
              <a:rPr lang="en-US"/>
            </a:br>
            <a:r>
              <a:rPr lang="en-US" err="1"/>
              <a:t>consectetur</a:t>
            </a:r>
            <a:r>
              <a:rPr lang="en-US"/>
              <a:t> </a:t>
            </a:r>
            <a:r>
              <a:rPr lang="en-US" err="1"/>
              <a:t>adipiscing</a:t>
            </a:r>
            <a:r>
              <a:rPr lang="en-US"/>
              <a:t> </a:t>
            </a:r>
            <a:r>
              <a:rPr lang="en-US" err="1"/>
              <a:t>elit</a:t>
            </a:r>
            <a:r>
              <a:rPr lang="en-US"/>
              <a:t>. Sed porta</a:t>
            </a:r>
            <a:br>
              <a:rPr lang="en-US"/>
            </a:br>
            <a:r>
              <a:rPr lang="en-US"/>
              <a:t>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br>
              <a:rPr lang="en-US"/>
            </a:br>
            <a:r>
              <a:rPr lang="en-US"/>
              <a:t>nisi </a:t>
            </a:r>
            <a:r>
              <a:rPr lang="en-US" err="1"/>
              <a:t>scelerisque</a:t>
            </a:r>
            <a:r>
              <a:rPr lang="en-US"/>
              <a:t>.”</a:t>
            </a:r>
            <a:endParaRPr lang="en-GB"/>
          </a:p>
        </p:txBody>
      </p:sp>
      <p:sp>
        <p:nvSpPr>
          <p:cNvPr id="6" name="Footer Placeholder 5">
            <a:extLst>
              <a:ext uri="{FF2B5EF4-FFF2-40B4-BE49-F238E27FC236}">
                <a16:creationId xmlns:a16="http://schemas.microsoft.com/office/drawing/2014/main" id="{EF1C3F8D-F895-D3D8-9DED-3F0EC7B0CAC0}"/>
              </a:ext>
            </a:extLst>
          </p:cNvPr>
          <p:cNvSpPr>
            <a:spLocks noGrp="1"/>
          </p:cNvSpPr>
          <p:nvPr>
            <p:ph type="ftr" sz="quarter" idx="17"/>
          </p:nvPr>
        </p:nvSpPr>
        <p:spPr/>
        <p:txBody>
          <a:bodyPr/>
          <a:lstStyle/>
          <a:p>
            <a:r>
              <a:rPr lang="en-GB"/>
              <a:t>Header Text – Remove if Not Needed</a:t>
            </a:r>
            <a:endParaRPr lang="en-US"/>
          </a:p>
        </p:txBody>
      </p:sp>
      <p:sp>
        <p:nvSpPr>
          <p:cNvPr id="2" name="Slide Number Placeholder 1">
            <a:extLst>
              <a:ext uri="{FF2B5EF4-FFF2-40B4-BE49-F238E27FC236}">
                <a16:creationId xmlns:a16="http://schemas.microsoft.com/office/drawing/2014/main" id="{011239E4-26F1-735E-9344-D2B6FF3695FB}"/>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46130929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vider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5" y="2407800"/>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t>
            </a:r>
            <a:r>
              <a:rPr lang="en-US" noProof="0" err="1"/>
              <a:t>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5489069"/>
            <a:ext cx="6716178" cy="1681753"/>
          </a:xfrm>
          <a:prstGeom prst="rect">
            <a:avLst/>
          </a:prstGeom>
        </p:spPr>
        <p:txBody>
          <a:bodyPr lIns="0" tIns="0" rIns="0" bIns="0">
            <a:noAutofit/>
          </a:bodyPr>
          <a:lstStyle>
            <a:lvl1pPr marL="0" indent="0">
              <a:lnSpc>
                <a:spcPts val="4212"/>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
        <p:nvSpPr>
          <p:cNvPr id="4" name="Slide Number Placeholder 3">
            <a:extLst>
              <a:ext uri="{FF2B5EF4-FFF2-40B4-BE49-F238E27FC236}">
                <a16:creationId xmlns:a16="http://schemas.microsoft.com/office/drawing/2014/main" id="{154AC1D6-B3A8-9323-49E8-1423DC0F6572}"/>
              </a:ext>
            </a:extLst>
          </p:cNvPr>
          <p:cNvSpPr>
            <a:spLocks noGrp="1"/>
          </p:cNvSpPr>
          <p:nvPr>
            <p:ph type="sldNum" sz="quarter" idx="13"/>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4262297376"/>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vider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5" y="2407800"/>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t>
            </a:r>
            <a:r>
              <a:rPr lang="en-US" noProof="0" err="1"/>
              <a:t>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7908495"/>
            <a:ext cx="6716178" cy="1681753"/>
          </a:xfrm>
          <a:prstGeom prst="rect">
            <a:avLst/>
          </a:prstGeom>
        </p:spPr>
        <p:txBody>
          <a:bodyPr lIns="0" tIns="0" rIns="0" bIns="0" anchor="b">
            <a:noAutofit/>
          </a:bodyPr>
          <a:lstStyle>
            <a:lvl1pPr marL="0" indent="0">
              <a:lnSpc>
                <a:spcPts val="4212"/>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
        <p:nvSpPr>
          <p:cNvPr id="4" name="Slide Number Placeholder 3">
            <a:extLst>
              <a:ext uri="{FF2B5EF4-FFF2-40B4-BE49-F238E27FC236}">
                <a16:creationId xmlns:a16="http://schemas.microsoft.com/office/drawing/2014/main" id="{154AC1D6-B3A8-9323-49E8-1423DC0F6572}"/>
              </a:ext>
            </a:extLst>
          </p:cNvPr>
          <p:cNvSpPr>
            <a:spLocks noGrp="1"/>
          </p:cNvSpPr>
          <p:nvPr>
            <p:ph type="sldNum" sz="quarter" idx="13"/>
          </p:nvPr>
        </p:nvSpPr>
        <p:spPr/>
        <p:txBody>
          <a:bodyPr/>
          <a:lstStyle>
            <a:lvl1pPr>
              <a:defRPr>
                <a:solidFill>
                  <a:schemeClr val="bg1"/>
                </a:solidFill>
              </a:defRPr>
            </a:lvl1pPr>
          </a:lstStyle>
          <a:p>
            <a:fld id="{387AECDB-6C85-4FE3-9DAF-486A9B5BAE12}" type="slidenum">
              <a:rPr lang="en-GB" smtClean="0"/>
              <a:pPr/>
              <a:t>‹#›</a:t>
            </a:fld>
            <a:endParaRPr lang="en-GB"/>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662796" y="7871319"/>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625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ata x 3">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8779492" y="1815574"/>
            <a:ext cx="2520750" cy="1118770"/>
          </a:xfrm>
          <a:prstGeom prst="rect">
            <a:avLst/>
          </a:prstGeom>
        </p:spPr>
        <p:txBody>
          <a:bodyPr anchor="ctr" anchorCtr="0"/>
          <a:lstStyle>
            <a:lvl1pPr>
              <a:lnSpc>
                <a:spcPts val="7776"/>
              </a:lnSpc>
              <a:defRPr sz="7200"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11962083" y="1815574"/>
            <a:ext cx="4730809" cy="1118770"/>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8">
            <a:extLst>
              <a:ext uri="{FF2B5EF4-FFF2-40B4-BE49-F238E27FC236}">
                <a16:creationId xmlns:a16="http://schemas.microsoft.com/office/drawing/2014/main" id="{7F9C8E03-87B7-C356-77D3-71707C2BEC90}"/>
              </a:ext>
            </a:extLst>
          </p:cNvPr>
          <p:cNvSpPr>
            <a:spLocks noGrp="1"/>
          </p:cNvSpPr>
          <p:nvPr>
            <p:ph type="body" sz="quarter" idx="18" hasCustomPrompt="1"/>
          </p:nvPr>
        </p:nvSpPr>
        <p:spPr>
          <a:xfrm>
            <a:off x="8779492" y="4739250"/>
            <a:ext cx="2520750" cy="1118770"/>
          </a:xfrm>
          <a:prstGeom prst="rect">
            <a:avLst/>
          </a:prstGeom>
        </p:spPr>
        <p:txBody>
          <a:bodyPr anchor="ctr" anchorCtr="0"/>
          <a:lstStyle>
            <a:lvl1pPr>
              <a:lnSpc>
                <a:spcPts val="7776"/>
              </a:lnSpc>
              <a:defRPr sz="7200" b="0">
                <a:solidFill>
                  <a:schemeClr val="tx1"/>
                </a:solidFill>
              </a:defRPr>
            </a:lvl1pPr>
            <a:lvl2pPr>
              <a:defRPr/>
            </a:lvl2pPr>
          </a:lstStyle>
          <a:p>
            <a:pPr lvl="0"/>
            <a:r>
              <a:rPr lang="en-US"/>
              <a:t>365</a:t>
            </a:r>
            <a:endParaRPr lang="en-GB"/>
          </a:p>
        </p:txBody>
      </p:sp>
      <p:sp>
        <p:nvSpPr>
          <p:cNvPr id="16" name="Text Placeholder 7">
            <a:extLst>
              <a:ext uri="{FF2B5EF4-FFF2-40B4-BE49-F238E27FC236}">
                <a16:creationId xmlns:a16="http://schemas.microsoft.com/office/drawing/2014/main" id="{9228F3A3-DB24-251E-E1F9-3D05505F461A}"/>
              </a:ext>
            </a:extLst>
          </p:cNvPr>
          <p:cNvSpPr>
            <a:spLocks noGrp="1"/>
          </p:cNvSpPr>
          <p:nvPr>
            <p:ph type="body" sz="quarter" idx="19" hasCustomPrompt="1"/>
          </p:nvPr>
        </p:nvSpPr>
        <p:spPr>
          <a:xfrm>
            <a:off x="11962083" y="4739253"/>
            <a:ext cx="4730808"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8">
            <a:extLst>
              <a:ext uri="{FF2B5EF4-FFF2-40B4-BE49-F238E27FC236}">
                <a16:creationId xmlns:a16="http://schemas.microsoft.com/office/drawing/2014/main" id="{7DC82887-4232-7EB7-49C4-0BEE3046DC02}"/>
              </a:ext>
            </a:extLst>
          </p:cNvPr>
          <p:cNvSpPr>
            <a:spLocks noGrp="1"/>
          </p:cNvSpPr>
          <p:nvPr>
            <p:ph type="body" sz="quarter" idx="22" hasCustomPrompt="1"/>
          </p:nvPr>
        </p:nvSpPr>
        <p:spPr>
          <a:xfrm>
            <a:off x="8779492" y="7669702"/>
            <a:ext cx="2520750" cy="1118770"/>
          </a:xfrm>
          <a:prstGeom prst="rect">
            <a:avLst/>
          </a:prstGeom>
        </p:spPr>
        <p:txBody>
          <a:bodyPr anchor="ctr" anchorCtr="0"/>
          <a:lstStyle>
            <a:lvl1pPr>
              <a:lnSpc>
                <a:spcPts val="7776"/>
              </a:lnSpc>
              <a:defRPr sz="7200" b="0">
                <a:solidFill>
                  <a:schemeClr val="tx1"/>
                </a:solidFill>
              </a:defRPr>
            </a:lvl1pPr>
            <a:lvl2pPr>
              <a:defRPr/>
            </a:lvl2pPr>
          </a:lstStyle>
          <a:p>
            <a:pPr lvl="0"/>
            <a:r>
              <a:rPr lang="en-US"/>
              <a:t>365</a:t>
            </a:r>
            <a:endParaRPr lang="en-GB"/>
          </a:p>
        </p:txBody>
      </p:sp>
      <p:sp>
        <p:nvSpPr>
          <p:cNvPr id="20" name="Text Placeholder 7">
            <a:extLst>
              <a:ext uri="{FF2B5EF4-FFF2-40B4-BE49-F238E27FC236}">
                <a16:creationId xmlns:a16="http://schemas.microsoft.com/office/drawing/2014/main" id="{45C2600F-1682-6759-20D9-5B9E5D77A466}"/>
              </a:ext>
            </a:extLst>
          </p:cNvPr>
          <p:cNvSpPr>
            <a:spLocks noGrp="1"/>
          </p:cNvSpPr>
          <p:nvPr>
            <p:ph type="body" sz="quarter" idx="23" hasCustomPrompt="1"/>
          </p:nvPr>
        </p:nvSpPr>
        <p:spPr>
          <a:xfrm>
            <a:off x="11962083" y="7662928"/>
            <a:ext cx="4730807"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1" name="Title 1">
            <a:extLst>
              <a:ext uri="{FF2B5EF4-FFF2-40B4-BE49-F238E27FC236}">
                <a16:creationId xmlns:a16="http://schemas.microsoft.com/office/drawing/2014/main" id="{7DFB1AAA-A9FE-39A6-9195-650F9D057A63}"/>
              </a:ext>
            </a:extLst>
          </p:cNvPr>
          <p:cNvSpPr>
            <a:spLocks noGrp="1"/>
          </p:cNvSpPr>
          <p:nvPr>
            <p:ph type="title" hasCustomPrompt="1"/>
          </p:nvPr>
        </p:nvSpPr>
        <p:spPr>
          <a:xfrm>
            <a:off x="662797" y="1000105"/>
            <a:ext cx="6710357" cy="1865927"/>
          </a:xfrm>
          <a:prstGeom prst="rect">
            <a:avLst/>
          </a:prstGeom>
        </p:spPr>
        <p:txBody>
          <a:bodyPr/>
          <a:lstStyle/>
          <a:p>
            <a:r>
              <a:rPr lang="en-US"/>
              <a:t>Click To Edit Master Title Style</a:t>
            </a:r>
            <a:endParaRPr lang="en-GB"/>
          </a:p>
        </p:txBody>
      </p:sp>
      <p:sp>
        <p:nvSpPr>
          <p:cNvPr id="12" name="Text Placeholder 4">
            <a:extLst>
              <a:ext uri="{FF2B5EF4-FFF2-40B4-BE49-F238E27FC236}">
                <a16:creationId xmlns:a16="http://schemas.microsoft.com/office/drawing/2014/main" id="{E2420981-6D9F-8CEA-EC2A-4579F4F56D5C}"/>
              </a:ext>
            </a:extLst>
          </p:cNvPr>
          <p:cNvSpPr>
            <a:spLocks noGrp="1"/>
          </p:cNvSpPr>
          <p:nvPr>
            <p:ph type="body" sz="quarter" idx="12" hasCustomPrompt="1"/>
          </p:nvPr>
        </p:nvSpPr>
        <p:spPr>
          <a:xfrm>
            <a:off x="662799" y="3137902"/>
            <a:ext cx="5304558"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2" name="Text Placeholder 7">
            <a:extLst>
              <a:ext uri="{FF2B5EF4-FFF2-40B4-BE49-F238E27FC236}">
                <a16:creationId xmlns:a16="http://schemas.microsoft.com/office/drawing/2014/main" id="{DC451748-7A7B-3661-6736-225289EA9D85}"/>
              </a:ext>
            </a:extLst>
          </p:cNvPr>
          <p:cNvSpPr>
            <a:spLocks noGrp="1"/>
          </p:cNvSpPr>
          <p:nvPr>
            <p:ph type="body" sz="quarter" idx="26" hasCustomPrompt="1"/>
          </p:nvPr>
        </p:nvSpPr>
        <p:spPr>
          <a:xfrm>
            <a:off x="662795" y="8345679"/>
            <a:ext cx="6716176" cy="1166812"/>
          </a:xfrm>
          <a:prstGeom prst="rect">
            <a:avLst/>
          </a:prstGeom>
        </p:spPr>
        <p:txBody>
          <a:bodyPr numCol="1" spcCol="274320" anchor="b"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endParaRPr lang="en-GB"/>
          </a:p>
        </p:txBody>
      </p:sp>
      <p:cxnSp>
        <p:nvCxnSpPr>
          <p:cNvPr id="18" name="Straight Connector 17">
            <a:extLst>
              <a:ext uri="{FF2B5EF4-FFF2-40B4-BE49-F238E27FC236}">
                <a16:creationId xmlns:a16="http://schemas.microsoft.com/office/drawing/2014/main" id="{E4C784E3-7A67-364B-B709-D740962416EA}"/>
              </a:ext>
            </a:extLst>
          </p:cNvPr>
          <p:cNvCxnSpPr/>
          <p:nvPr userDrawn="1"/>
        </p:nvCxnSpPr>
        <p:spPr>
          <a:xfrm>
            <a:off x="7663935" y="1146412"/>
            <a:ext cx="0" cy="8352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421870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ata x 6">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9119738" y="1014764"/>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9119739" y="2333617"/>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13343849" y="1014764"/>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13343849" y="2333617"/>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8">
            <a:extLst>
              <a:ext uri="{FF2B5EF4-FFF2-40B4-BE49-F238E27FC236}">
                <a16:creationId xmlns:a16="http://schemas.microsoft.com/office/drawing/2014/main" id="{7F9C8E03-87B7-C356-77D3-71707C2BEC90}"/>
              </a:ext>
            </a:extLst>
          </p:cNvPr>
          <p:cNvSpPr>
            <a:spLocks noGrp="1"/>
          </p:cNvSpPr>
          <p:nvPr>
            <p:ph type="body" sz="quarter" idx="18" hasCustomPrompt="1"/>
          </p:nvPr>
        </p:nvSpPr>
        <p:spPr>
          <a:xfrm>
            <a:off x="9119738" y="3938440"/>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6" name="Text Placeholder 7">
            <a:extLst>
              <a:ext uri="{FF2B5EF4-FFF2-40B4-BE49-F238E27FC236}">
                <a16:creationId xmlns:a16="http://schemas.microsoft.com/office/drawing/2014/main" id="{9228F3A3-DB24-251E-E1F9-3D05505F461A}"/>
              </a:ext>
            </a:extLst>
          </p:cNvPr>
          <p:cNvSpPr>
            <a:spLocks noGrp="1"/>
          </p:cNvSpPr>
          <p:nvPr>
            <p:ph type="body" sz="quarter" idx="19" hasCustomPrompt="1"/>
          </p:nvPr>
        </p:nvSpPr>
        <p:spPr>
          <a:xfrm>
            <a:off x="9119739" y="5257291"/>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7" name="Text Placeholder 8">
            <a:extLst>
              <a:ext uri="{FF2B5EF4-FFF2-40B4-BE49-F238E27FC236}">
                <a16:creationId xmlns:a16="http://schemas.microsoft.com/office/drawing/2014/main" id="{7B9A7CC8-73EC-5C37-7644-959EA71A1620}"/>
              </a:ext>
            </a:extLst>
          </p:cNvPr>
          <p:cNvSpPr>
            <a:spLocks noGrp="1"/>
          </p:cNvSpPr>
          <p:nvPr>
            <p:ph type="body" sz="quarter" idx="20" hasCustomPrompt="1"/>
          </p:nvPr>
        </p:nvSpPr>
        <p:spPr>
          <a:xfrm>
            <a:off x="13343849" y="3938440"/>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8" name="Text Placeholder 7">
            <a:extLst>
              <a:ext uri="{FF2B5EF4-FFF2-40B4-BE49-F238E27FC236}">
                <a16:creationId xmlns:a16="http://schemas.microsoft.com/office/drawing/2014/main" id="{608E7CFB-165F-4D64-0132-C5C0A2ABC93C}"/>
              </a:ext>
            </a:extLst>
          </p:cNvPr>
          <p:cNvSpPr>
            <a:spLocks noGrp="1"/>
          </p:cNvSpPr>
          <p:nvPr>
            <p:ph type="body" sz="quarter" idx="21" hasCustomPrompt="1"/>
          </p:nvPr>
        </p:nvSpPr>
        <p:spPr>
          <a:xfrm>
            <a:off x="13343849" y="5257291"/>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8">
            <a:extLst>
              <a:ext uri="{FF2B5EF4-FFF2-40B4-BE49-F238E27FC236}">
                <a16:creationId xmlns:a16="http://schemas.microsoft.com/office/drawing/2014/main" id="{7DC82887-4232-7EB7-49C4-0BEE3046DC02}"/>
              </a:ext>
            </a:extLst>
          </p:cNvPr>
          <p:cNvSpPr>
            <a:spLocks noGrp="1"/>
          </p:cNvSpPr>
          <p:nvPr>
            <p:ph type="body" sz="quarter" idx="22" hasCustomPrompt="1"/>
          </p:nvPr>
        </p:nvSpPr>
        <p:spPr>
          <a:xfrm>
            <a:off x="9119738" y="6868892"/>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20" name="Text Placeholder 7">
            <a:extLst>
              <a:ext uri="{FF2B5EF4-FFF2-40B4-BE49-F238E27FC236}">
                <a16:creationId xmlns:a16="http://schemas.microsoft.com/office/drawing/2014/main" id="{45C2600F-1682-6759-20D9-5B9E5D77A466}"/>
              </a:ext>
            </a:extLst>
          </p:cNvPr>
          <p:cNvSpPr>
            <a:spLocks noGrp="1"/>
          </p:cNvSpPr>
          <p:nvPr>
            <p:ph type="body" sz="quarter" idx="23" hasCustomPrompt="1"/>
          </p:nvPr>
        </p:nvSpPr>
        <p:spPr>
          <a:xfrm>
            <a:off x="9119739" y="8180965"/>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1" name="Text Placeholder 8">
            <a:extLst>
              <a:ext uri="{FF2B5EF4-FFF2-40B4-BE49-F238E27FC236}">
                <a16:creationId xmlns:a16="http://schemas.microsoft.com/office/drawing/2014/main" id="{D2803287-871C-AABB-1AEE-701F71BBBBE1}"/>
              </a:ext>
            </a:extLst>
          </p:cNvPr>
          <p:cNvSpPr>
            <a:spLocks noGrp="1"/>
          </p:cNvSpPr>
          <p:nvPr>
            <p:ph type="body" sz="quarter" idx="24" hasCustomPrompt="1"/>
          </p:nvPr>
        </p:nvSpPr>
        <p:spPr>
          <a:xfrm>
            <a:off x="13343849" y="6868892"/>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22" name="Text Placeholder 7">
            <a:extLst>
              <a:ext uri="{FF2B5EF4-FFF2-40B4-BE49-F238E27FC236}">
                <a16:creationId xmlns:a16="http://schemas.microsoft.com/office/drawing/2014/main" id="{BEE2981F-5A4A-B0CA-2545-88A825877E5C}"/>
              </a:ext>
            </a:extLst>
          </p:cNvPr>
          <p:cNvSpPr>
            <a:spLocks noGrp="1"/>
          </p:cNvSpPr>
          <p:nvPr>
            <p:ph type="body" sz="quarter" idx="25" hasCustomPrompt="1"/>
          </p:nvPr>
        </p:nvSpPr>
        <p:spPr>
          <a:xfrm>
            <a:off x="13343849" y="8180965"/>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000105"/>
            <a:ext cx="6716177" cy="1865927"/>
          </a:xfrm>
          <a:prstGeom prst="rect">
            <a:avLst/>
          </a:prstGeom>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2E99EAF2-610D-87C0-02BE-6D5552A24D67}"/>
              </a:ext>
            </a:extLst>
          </p:cNvPr>
          <p:cNvSpPr>
            <a:spLocks noGrp="1"/>
          </p:cNvSpPr>
          <p:nvPr>
            <p:ph type="body" sz="quarter" idx="12" hasCustomPrompt="1"/>
          </p:nvPr>
        </p:nvSpPr>
        <p:spPr>
          <a:xfrm>
            <a:off x="662799" y="3137902"/>
            <a:ext cx="5304558"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6" name="Text Placeholder 7">
            <a:extLst>
              <a:ext uri="{FF2B5EF4-FFF2-40B4-BE49-F238E27FC236}">
                <a16:creationId xmlns:a16="http://schemas.microsoft.com/office/drawing/2014/main" id="{B03FD00C-3DAC-D975-09CC-2ED1CF219E3C}"/>
              </a:ext>
            </a:extLst>
          </p:cNvPr>
          <p:cNvSpPr>
            <a:spLocks noGrp="1"/>
          </p:cNvSpPr>
          <p:nvPr>
            <p:ph type="body" sz="quarter" idx="26" hasCustomPrompt="1"/>
          </p:nvPr>
        </p:nvSpPr>
        <p:spPr>
          <a:xfrm>
            <a:off x="662795" y="8345679"/>
            <a:ext cx="6716176" cy="1166812"/>
          </a:xfrm>
          <a:prstGeom prst="rect">
            <a:avLst/>
          </a:prstGeom>
        </p:spPr>
        <p:txBody>
          <a:bodyPr numCol="1" spcCol="274320" anchor="b"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a:t>
            </a:r>
            <a:endParaRPr lang="en-GB"/>
          </a:p>
        </p:txBody>
      </p:sp>
      <p:cxnSp>
        <p:nvCxnSpPr>
          <p:cNvPr id="23" name="Straight Connector 22">
            <a:extLst>
              <a:ext uri="{FF2B5EF4-FFF2-40B4-BE49-F238E27FC236}">
                <a16:creationId xmlns:a16="http://schemas.microsoft.com/office/drawing/2014/main" id="{C8701497-2359-D747-91C9-A04C0564ED30}"/>
              </a:ext>
            </a:extLst>
          </p:cNvPr>
          <p:cNvCxnSpPr/>
          <p:nvPr userDrawn="1"/>
        </p:nvCxnSpPr>
        <p:spPr>
          <a:xfrm>
            <a:off x="7663935" y="1146412"/>
            <a:ext cx="0" cy="8352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9D23D99-DFB0-E192-7F1B-6DBE8FB2907B}"/>
              </a:ext>
            </a:extLst>
          </p:cNvPr>
          <p:cNvSpPr>
            <a:spLocks noGrp="1"/>
          </p:cNvSpPr>
          <p:nvPr>
            <p:ph type="sldNum" sz="quarter" idx="2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827069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4827095" y="-1000093"/>
            <a:ext cx="22713463" cy="12160107"/>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64" name="TextBox 63">
                <a:extLst>
                  <a:ext uri="{FF2B5EF4-FFF2-40B4-BE49-F238E27FC236}">
                    <a16:creationId xmlns:a16="http://schemas.microsoft.com/office/drawing/2014/main" id="{55A47391-B3D8-B4B0-E1B2-54BE5F913267}"/>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62797" y="3192375"/>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1</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62798" y="4891103"/>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4" name="Text Placeholder 4">
            <a:extLst>
              <a:ext uri="{FF2B5EF4-FFF2-40B4-BE49-F238E27FC236}">
                <a16:creationId xmlns:a16="http://schemas.microsoft.com/office/drawing/2014/main" id="{3340A129-B2CC-0B6D-82FB-ED4FCEF229CC}"/>
              </a:ext>
            </a:extLst>
          </p:cNvPr>
          <p:cNvSpPr>
            <a:spLocks noGrp="1"/>
          </p:cNvSpPr>
          <p:nvPr>
            <p:ph type="body" sz="quarter" idx="12" hasCustomPrompt="1"/>
          </p:nvPr>
        </p:nvSpPr>
        <p:spPr>
          <a:xfrm>
            <a:off x="662797" y="4317123"/>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2"/>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endParaRPr lang="en-US"/>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4885277" y="3192375"/>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2</a:t>
            </a:r>
            <a:endParaRPr lang="en-GB"/>
          </a:p>
        </p:txBody>
      </p:sp>
      <p:sp>
        <p:nvSpPr>
          <p:cNvPr id="24" name="Text Placeholder 7">
            <a:extLst>
              <a:ext uri="{FF2B5EF4-FFF2-40B4-BE49-F238E27FC236}">
                <a16:creationId xmlns:a16="http://schemas.microsoft.com/office/drawing/2014/main" id="{F7938513-19B5-51A8-E70F-C87D741E8158}"/>
              </a:ext>
            </a:extLst>
          </p:cNvPr>
          <p:cNvSpPr>
            <a:spLocks noGrp="1"/>
          </p:cNvSpPr>
          <p:nvPr>
            <p:ph type="body" sz="quarter" idx="20" hasCustomPrompt="1"/>
          </p:nvPr>
        </p:nvSpPr>
        <p:spPr>
          <a:xfrm>
            <a:off x="4885275" y="4891103"/>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9100983" y="3192375"/>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3</a:t>
            </a:r>
            <a:endParaRPr lang="en-GB"/>
          </a:p>
        </p:txBody>
      </p:sp>
      <p:sp>
        <p:nvSpPr>
          <p:cNvPr id="31" name="Text Placeholder 7">
            <a:extLst>
              <a:ext uri="{FF2B5EF4-FFF2-40B4-BE49-F238E27FC236}">
                <a16:creationId xmlns:a16="http://schemas.microsoft.com/office/drawing/2014/main" id="{E8CC2587-DC88-213E-4221-86717CFFCBC9}"/>
              </a:ext>
            </a:extLst>
          </p:cNvPr>
          <p:cNvSpPr>
            <a:spLocks noGrp="1"/>
          </p:cNvSpPr>
          <p:nvPr>
            <p:ph type="body" sz="quarter" idx="26" hasCustomPrompt="1"/>
          </p:nvPr>
        </p:nvSpPr>
        <p:spPr>
          <a:xfrm>
            <a:off x="9100981" y="4891103"/>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4885277" y="6652025"/>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4</a:t>
            </a:r>
            <a:endParaRPr lang="en-GB"/>
          </a:p>
        </p:txBody>
      </p:sp>
      <p:sp>
        <p:nvSpPr>
          <p:cNvPr id="186" name="Text Placeholder 7">
            <a:extLst>
              <a:ext uri="{FF2B5EF4-FFF2-40B4-BE49-F238E27FC236}">
                <a16:creationId xmlns:a16="http://schemas.microsoft.com/office/drawing/2014/main" id="{06A5C742-9F36-85E3-8207-4D7F5C653FB6}"/>
              </a:ext>
            </a:extLst>
          </p:cNvPr>
          <p:cNvSpPr>
            <a:spLocks noGrp="1"/>
          </p:cNvSpPr>
          <p:nvPr>
            <p:ph type="body" sz="quarter" idx="29" hasCustomPrompt="1"/>
          </p:nvPr>
        </p:nvSpPr>
        <p:spPr>
          <a:xfrm>
            <a:off x="4885278" y="8348832"/>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9104851" y="6652025"/>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5</a:t>
            </a:r>
            <a:endParaRPr lang="en-GB"/>
          </a:p>
        </p:txBody>
      </p:sp>
      <p:sp>
        <p:nvSpPr>
          <p:cNvPr id="189" name="Text Placeholder 7">
            <a:extLst>
              <a:ext uri="{FF2B5EF4-FFF2-40B4-BE49-F238E27FC236}">
                <a16:creationId xmlns:a16="http://schemas.microsoft.com/office/drawing/2014/main" id="{92F04322-3FB9-1548-330D-C057B14965B8}"/>
              </a:ext>
            </a:extLst>
          </p:cNvPr>
          <p:cNvSpPr>
            <a:spLocks noGrp="1"/>
          </p:cNvSpPr>
          <p:nvPr>
            <p:ph type="body" sz="quarter" idx="32" hasCustomPrompt="1"/>
          </p:nvPr>
        </p:nvSpPr>
        <p:spPr>
          <a:xfrm>
            <a:off x="9104850" y="834883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13320061" y="6652025"/>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6</a:t>
            </a:r>
            <a:endParaRPr lang="en-GB"/>
          </a:p>
        </p:txBody>
      </p:sp>
      <p:sp>
        <p:nvSpPr>
          <p:cNvPr id="192" name="Text Placeholder 7">
            <a:extLst>
              <a:ext uri="{FF2B5EF4-FFF2-40B4-BE49-F238E27FC236}">
                <a16:creationId xmlns:a16="http://schemas.microsoft.com/office/drawing/2014/main" id="{B59A1DD9-B80E-5253-EDE6-2DBC8CDD5429}"/>
              </a:ext>
            </a:extLst>
          </p:cNvPr>
          <p:cNvSpPr>
            <a:spLocks noGrp="1"/>
          </p:cNvSpPr>
          <p:nvPr>
            <p:ph type="body" sz="quarter" idx="35" hasCustomPrompt="1"/>
          </p:nvPr>
        </p:nvSpPr>
        <p:spPr>
          <a:xfrm>
            <a:off x="13320060" y="834883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194" name="Text Placeholder 4">
            <a:extLst>
              <a:ext uri="{FF2B5EF4-FFF2-40B4-BE49-F238E27FC236}">
                <a16:creationId xmlns:a16="http://schemas.microsoft.com/office/drawing/2014/main" id="{964F7828-044E-B3EC-720F-A64C78692FD2}"/>
              </a:ext>
            </a:extLst>
          </p:cNvPr>
          <p:cNvSpPr>
            <a:spLocks noGrp="1"/>
          </p:cNvSpPr>
          <p:nvPr>
            <p:ph type="body" sz="quarter" idx="36" hasCustomPrompt="1"/>
          </p:nvPr>
        </p:nvSpPr>
        <p:spPr>
          <a:xfrm>
            <a:off x="4885275" y="4317123"/>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2"/>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endParaRPr lang="en-US"/>
          </a:p>
        </p:txBody>
      </p:sp>
      <p:sp>
        <p:nvSpPr>
          <p:cNvPr id="195" name="Text Placeholder 4">
            <a:extLst>
              <a:ext uri="{FF2B5EF4-FFF2-40B4-BE49-F238E27FC236}">
                <a16:creationId xmlns:a16="http://schemas.microsoft.com/office/drawing/2014/main" id="{95EDFDB7-F4C7-574F-F331-389A255A9DE2}"/>
              </a:ext>
            </a:extLst>
          </p:cNvPr>
          <p:cNvSpPr>
            <a:spLocks noGrp="1"/>
          </p:cNvSpPr>
          <p:nvPr>
            <p:ph type="body" sz="quarter" idx="37" hasCustomPrompt="1"/>
          </p:nvPr>
        </p:nvSpPr>
        <p:spPr>
          <a:xfrm>
            <a:off x="9100981" y="4317123"/>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2"/>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endParaRPr lang="en-US"/>
          </a:p>
        </p:txBody>
      </p:sp>
      <p:sp>
        <p:nvSpPr>
          <p:cNvPr id="196" name="Text Placeholder 4">
            <a:extLst>
              <a:ext uri="{FF2B5EF4-FFF2-40B4-BE49-F238E27FC236}">
                <a16:creationId xmlns:a16="http://schemas.microsoft.com/office/drawing/2014/main" id="{0D1A9B1F-2208-B4EF-F6A2-F919A0088661}"/>
              </a:ext>
            </a:extLst>
          </p:cNvPr>
          <p:cNvSpPr>
            <a:spLocks noGrp="1"/>
          </p:cNvSpPr>
          <p:nvPr>
            <p:ph type="body" sz="quarter" idx="38" hasCustomPrompt="1"/>
          </p:nvPr>
        </p:nvSpPr>
        <p:spPr>
          <a:xfrm>
            <a:off x="4885275" y="777922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2"/>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endParaRPr lang="en-US"/>
          </a:p>
        </p:txBody>
      </p:sp>
      <p:sp>
        <p:nvSpPr>
          <p:cNvPr id="197" name="Text Placeholder 4">
            <a:extLst>
              <a:ext uri="{FF2B5EF4-FFF2-40B4-BE49-F238E27FC236}">
                <a16:creationId xmlns:a16="http://schemas.microsoft.com/office/drawing/2014/main" id="{EF015C21-0DC0-A02E-CAEB-86F7FA202B87}"/>
              </a:ext>
            </a:extLst>
          </p:cNvPr>
          <p:cNvSpPr>
            <a:spLocks noGrp="1"/>
          </p:cNvSpPr>
          <p:nvPr>
            <p:ph type="body" sz="quarter" idx="39" hasCustomPrompt="1"/>
          </p:nvPr>
        </p:nvSpPr>
        <p:spPr>
          <a:xfrm>
            <a:off x="9104850" y="777922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2"/>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endParaRPr lang="en-US"/>
          </a:p>
        </p:txBody>
      </p:sp>
      <p:sp>
        <p:nvSpPr>
          <p:cNvPr id="198" name="Text Placeholder 4">
            <a:extLst>
              <a:ext uri="{FF2B5EF4-FFF2-40B4-BE49-F238E27FC236}">
                <a16:creationId xmlns:a16="http://schemas.microsoft.com/office/drawing/2014/main" id="{E6BC6C65-EE4D-D1D0-ECE2-461AE704FBF0}"/>
              </a:ext>
            </a:extLst>
          </p:cNvPr>
          <p:cNvSpPr>
            <a:spLocks noGrp="1"/>
          </p:cNvSpPr>
          <p:nvPr>
            <p:ph type="body" sz="quarter" idx="40" hasCustomPrompt="1"/>
          </p:nvPr>
        </p:nvSpPr>
        <p:spPr>
          <a:xfrm>
            <a:off x="13320060" y="777922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2"/>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endParaRPr lang="en-US"/>
          </a:p>
        </p:txBody>
      </p:sp>
      <p:sp>
        <p:nvSpPr>
          <p:cNvPr id="5" name="Title 1">
            <a:extLst>
              <a:ext uri="{FF2B5EF4-FFF2-40B4-BE49-F238E27FC236}">
                <a16:creationId xmlns:a16="http://schemas.microsoft.com/office/drawing/2014/main" id="{8350FB26-5DBD-5FE5-C109-02C5E7AC2EA4}"/>
              </a:ext>
            </a:extLst>
          </p:cNvPr>
          <p:cNvSpPr>
            <a:spLocks noGrp="1"/>
          </p:cNvSpPr>
          <p:nvPr>
            <p:ph type="title" hasCustomPrompt="1"/>
          </p:nvPr>
        </p:nvSpPr>
        <p:spPr>
          <a:xfrm>
            <a:off x="662797" y="1000105"/>
            <a:ext cx="12317901" cy="1625347"/>
          </a:xfrm>
          <a:prstGeom prst="rect">
            <a:avLst/>
          </a:prstGeom>
        </p:spPr>
        <p:txBody>
          <a:bodyPr/>
          <a:lstStyle/>
          <a:p>
            <a:r>
              <a:rPr lang="en-US"/>
              <a:t>Click To Edit Master Title Style</a:t>
            </a:r>
            <a:endParaRPr lang="en-GB"/>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4827095" y="-1000093"/>
            <a:ext cx="22713463" cy="12160107"/>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287725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ta x 3 Char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5"/>
            <a:ext cx="6716177" cy="1865927"/>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662799" y="3137902"/>
            <a:ext cx="5304558"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9378728" y="1866630"/>
            <a:ext cx="1178176" cy="1022350"/>
          </a:xfrm>
        </p:spPr>
        <p:txBody>
          <a:bodyPr anchor="ctr" anchorCtr="0"/>
          <a:lstStyle>
            <a:lvl1pPr algn="ctr">
              <a:lnSpc>
                <a:spcPct val="100000"/>
              </a:lnSpc>
              <a:defRPr sz="3200">
                <a:solidFill>
                  <a:schemeClr val="tx1"/>
                </a:solidFill>
              </a:defRPr>
            </a:lvl1pPr>
          </a:lstStyle>
          <a:p>
            <a:pPr lvl="0"/>
            <a:r>
              <a:rPr lang="en-US"/>
              <a:t>56%</a:t>
            </a:r>
            <a:endParaRPr lang="en-GB"/>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9378728" y="4811451"/>
            <a:ext cx="1178176" cy="1022350"/>
          </a:xfrm>
        </p:spPr>
        <p:txBody>
          <a:bodyPr anchor="ctr" anchorCtr="0"/>
          <a:lstStyle>
            <a:lvl1pPr algn="ctr">
              <a:lnSpc>
                <a:spcPct val="100000"/>
              </a:lnSpc>
              <a:defRPr sz="3200">
                <a:solidFill>
                  <a:schemeClr val="tx1"/>
                </a:solidFill>
              </a:defRPr>
            </a:lvl1pPr>
          </a:lstStyle>
          <a:p>
            <a:pPr lvl="0"/>
            <a:r>
              <a:rPr lang="en-US"/>
              <a:t>56%</a:t>
            </a:r>
            <a:endParaRPr lang="en-GB"/>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9378728" y="7791348"/>
            <a:ext cx="1178176" cy="1022350"/>
          </a:xfrm>
        </p:spPr>
        <p:txBody>
          <a:bodyPr anchor="ctr" anchorCtr="0"/>
          <a:lstStyle>
            <a:lvl1pPr algn="ctr">
              <a:lnSpc>
                <a:spcPct val="100000"/>
              </a:lnSpc>
              <a:defRPr sz="3200">
                <a:solidFill>
                  <a:schemeClr val="tx1"/>
                </a:solidFill>
              </a:defRPr>
            </a:lvl1pPr>
          </a:lstStyle>
          <a:p>
            <a:pPr lvl="0"/>
            <a:r>
              <a:rPr lang="en-US"/>
              <a:t>56%</a:t>
            </a:r>
            <a:endParaRPr lang="en-GB"/>
          </a:p>
        </p:txBody>
      </p:sp>
      <p:sp>
        <p:nvSpPr>
          <p:cNvPr id="4" name="Text Placeholder 7">
            <a:extLst>
              <a:ext uri="{FF2B5EF4-FFF2-40B4-BE49-F238E27FC236}">
                <a16:creationId xmlns:a16="http://schemas.microsoft.com/office/drawing/2014/main" id="{EFB8CE9E-3030-FD63-938A-EE461CDECD91}"/>
              </a:ext>
            </a:extLst>
          </p:cNvPr>
          <p:cNvSpPr>
            <a:spLocks noGrp="1"/>
          </p:cNvSpPr>
          <p:nvPr>
            <p:ph type="body" sz="quarter" idx="26" hasCustomPrompt="1"/>
          </p:nvPr>
        </p:nvSpPr>
        <p:spPr>
          <a:xfrm>
            <a:off x="662795" y="8345679"/>
            <a:ext cx="6716176" cy="1166812"/>
          </a:xfrm>
          <a:prstGeom prst="rect">
            <a:avLst/>
          </a:prstGeom>
        </p:spPr>
        <p:txBody>
          <a:bodyPr numCol="1" spcCol="274320" anchor="b"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a:t>
            </a:r>
            <a:endParaRPr lang="en-GB"/>
          </a:p>
        </p:txBody>
      </p:sp>
      <p:sp>
        <p:nvSpPr>
          <p:cNvPr id="7" name="Oval 6">
            <a:extLst>
              <a:ext uri="{FF2B5EF4-FFF2-40B4-BE49-F238E27FC236}">
                <a16:creationId xmlns:a16="http://schemas.microsoft.com/office/drawing/2014/main" id="{4B8B06EF-AA88-EDA9-28B4-F32217638A1D}"/>
              </a:ext>
            </a:extLst>
          </p:cNvPr>
          <p:cNvSpPr/>
          <p:nvPr userDrawn="1"/>
        </p:nvSpPr>
        <p:spPr>
          <a:xfrm>
            <a:off x="8881385" y="1257303"/>
            <a:ext cx="2172859" cy="2176272"/>
          </a:xfrm>
          <a:prstGeom prst="ellipse">
            <a:avLst/>
          </a:prstGeom>
          <a:noFill/>
          <a:ln w="190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1" name="Oval 10">
            <a:extLst>
              <a:ext uri="{FF2B5EF4-FFF2-40B4-BE49-F238E27FC236}">
                <a16:creationId xmlns:a16="http://schemas.microsoft.com/office/drawing/2014/main" id="{2B6EA478-A7B9-A94A-207D-51A8FDAAA098}"/>
              </a:ext>
            </a:extLst>
          </p:cNvPr>
          <p:cNvSpPr/>
          <p:nvPr userDrawn="1"/>
        </p:nvSpPr>
        <p:spPr>
          <a:xfrm>
            <a:off x="8881385" y="4235845"/>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2" name="Oval 11">
            <a:extLst>
              <a:ext uri="{FF2B5EF4-FFF2-40B4-BE49-F238E27FC236}">
                <a16:creationId xmlns:a16="http://schemas.microsoft.com/office/drawing/2014/main" id="{81690E5E-BF7F-30C6-725A-D29C53D49001}"/>
              </a:ext>
            </a:extLst>
          </p:cNvPr>
          <p:cNvSpPr/>
          <p:nvPr userDrawn="1"/>
        </p:nvSpPr>
        <p:spPr>
          <a:xfrm>
            <a:off x="8881385" y="7214387"/>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4" name="Text Placeholder 7">
            <a:extLst>
              <a:ext uri="{FF2B5EF4-FFF2-40B4-BE49-F238E27FC236}">
                <a16:creationId xmlns:a16="http://schemas.microsoft.com/office/drawing/2014/main" id="{A874186D-1E0A-8701-4F10-BC70ECB277E1}"/>
              </a:ext>
            </a:extLst>
          </p:cNvPr>
          <p:cNvSpPr>
            <a:spLocks noGrp="1"/>
          </p:cNvSpPr>
          <p:nvPr>
            <p:ph type="body" sz="quarter" idx="13" hasCustomPrompt="1"/>
          </p:nvPr>
        </p:nvSpPr>
        <p:spPr>
          <a:xfrm>
            <a:off x="11962083" y="1815574"/>
            <a:ext cx="4730809" cy="1118770"/>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7">
            <a:extLst>
              <a:ext uri="{FF2B5EF4-FFF2-40B4-BE49-F238E27FC236}">
                <a16:creationId xmlns:a16="http://schemas.microsoft.com/office/drawing/2014/main" id="{0FD3B89E-4339-99F0-81C9-50B49D266926}"/>
              </a:ext>
            </a:extLst>
          </p:cNvPr>
          <p:cNvSpPr>
            <a:spLocks noGrp="1"/>
          </p:cNvSpPr>
          <p:nvPr>
            <p:ph type="body" sz="quarter" idx="19" hasCustomPrompt="1"/>
          </p:nvPr>
        </p:nvSpPr>
        <p:spPr>
          <a:xfrm>
            <a:off x="11962083" y="4739253"/>
            <a:ext cx="4730808"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7" name="Text Placeholder 7">
            <a:extLst>
              <a:ext uri="{FF2B5EF4-FFF2-40B4-BE49-F238E27FC236}">
                <a16:creationId xmlns:a16="http://schemas.microsoft.com/office/drawing/2014/main" id="{2182EE5E-9D6D-DA86-8479-16F8B19F72FC}"/>
              </a:ext>
            </a:extLst>
          </p:cNvPr>
          <p:cNvSpPr>
            <a:spLocks noGrp="1"/>
          </p:cNvSpPr>
          <p:nvPr>
            <p:ph type="body" sz="quarter" idx="23" hasCustomPrompt="1"/>
          </p:nvPr>
        </p:nvSpPr>
        <p:spPr>
          <a:xfrm>
            <a:off x="11962083" y="7662928"/>
            <a:ext cx="4730807"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cxnSp>
        <p:nvCxnSpPr>
          <p:cNvPr id="18" name="Straight Connector 17">
            <a:extLst>
              <a:ext uri="{FF2B5EF4-FFF2-40B4-BE49-F238E27FC236}">
                <a16:creationId xmlns:a16="http://schemas.microsoft.com/office/drawing/2014/main" id="{0364AB63-9D62-9645-BD24-F7A594064795}"/>
              </a:ext>
            </a:extLst>
          </p:cNvPr>
          <p:cNvCxnSpPr/>
          <p:nvPr userDrawn="1"/>
        </p:nvCxnSpPr>
        <p:spPr>
          <a:xfrm>
            <a:off x="7663935" y="1146412"/>
            <a:ext cx="0" cy="8352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27796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1x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2407798"/>
            <a:ext cx="5276252" cy="2780890"/>
          </a:xfrm>
          <a:prstGeom prst="rect">
            <a:avLst/>
          </a:prstGeom>
        </p:spPr>
        <p:txBody>
          <a:bodyPr>
            <a:noAutofit/>
          </a:bodyPr>
          <a:lstStyle>
            <a:lvl1pPr algn="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5489068"/>
            <a:ext cx="5276252" cy="1166812"/>
          </a:xfrm>
          <a:prstGeom prst="rect">
            <a:avLst/>
          </a:prstGeom>
        </p:spPr>
        <p:txBody>
          <a:bodyPr lIns="0" tIns="0" rIns="0" bIns="0">
            <a:noAutofit/>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827963" y="0"/>
            <a:ext cx="10058400"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4" name="PRESENTATION TITLE OR SECTION">
            <a:extLst>
              <a:ext uri="{FF2B5EF4-FFF2-40B4-BE49-F238E27FC236}">
                <a16:creationId xmlns:a16="http://schemas.microsoft.com/office/drawing/2014/main" id="{DB795E07-55DF-DF7A-3FEE-14715E80191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a:p>
        </p:txBody>
      </p:sp>
      <p:sp>
        <p:nvSpPr>
          <p:cNvPr id="3" name="Text Placeholder 12">
            <a:extLst>
              <a:ext uri="{FF2B5EF4-FFF2-40B4-BE49-F238E27FC236}">
                <a16:creationId xmlns:a16="http://schemas.microsoft.com/office/drawing/2014/main" id="{416D1942-1C14-EA2F-0863-2EFC229C19D6}"/>
              </a:ext>
            </a:extLst>
          </p:cNvPr>
          <p:cNvSpPr>
            <a:spLocks noGrp="1"/>
          </p:cNvSpPr>
          <p:nvPr>
            <p:ph type="body" sz="quarter" idx="19" hasCustomPrompt="1"/>
          </p:nvPr>
        </p:nvSpPr>
        <p:spPr>
          <a:xfrm>
            <a:off x="667768" y="9098283"/>
            <a:ext cx="1984248" cy="37490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1060456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 + Numbers">
    <p:bg>
      <p:bgPr>
        <a:solidFill>
          <a:schemeClr val="accent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5A231CB-55BF-CDEC-794C-574023070A73}"/>
              </a:ext>
            </a:extLst>
          </p:cNvPr>
          <p:cNvSpPr>
            <a:spLocks noGrp="1"/>
          </p:cNvSpPr>
          <p:nvPr>
            <p:ph type="pic" sz="quarter" idx="31"/>
          </p:nvPr>
        </p:nvSpPr>
        <p:spPr>
          <a:xfrm>
            <a:off x="663070" y="1146409"/>
            <a:ext cx="4688255" cy="8334676"/>
          </a:xfrm>
          <a:solidFill>
            <a:srgbClr val="BDBEBD">
              <a:alpha val="74902"/>
            </a:srgbClr>
          </a:solidFill>
        </p:spPr>
        <p:txBody>
          <a:bodyPr tIns="457200" anchor="ctr"/>
          <a:lstStyle>
            <a:lvl1pPr algn="ctr">
              <a:defRPr lang="en-GB" dirty="0">
                <a:solidFill>
                  <a:schemeClr val="bg1"/>
                </a:solidFill>
              </a:defRPr>
            </a:lvl1pPr>
          </a:lstStyle>
          <a:p>
            <a:pPr lvl="0" algn="ctr" defTabSz="1341132"/>
            <a:r>
              <a:rPr lang="en-US" noProof="0"/>
              <a:t>Click icon to add picture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8230157" y="1000102"/>
            <a:ext cx="6716177" cy="5032208"/>
          </a:xfrm>
          <a:prstGeom prst="rect">
            <a:avLst/>
          </a:prstGeo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8230157" y="7367643"/>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8230158"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13335129" y="7367643"/>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userDrawn="1"/>
        </p:nvCxnSpPr>
        <p:spPr>
          <a:xfrm>
            <a:off x="6836562" y="1146412"/>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87CF474-91C9-2C81-E046-FE30CAADE49D}"/>
              </a:ext>
            </a:extLst>
          </p:cNvPr>
          <p:cNvSpPr>
            <a:spLocks noGrp="1"/>
          </p:cNvSpPr>
          <p:nvPr>
            <p:ph type="sldNum" sz="quarter" idx="3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979048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ata x 4">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62794" y="7357009"/>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62794"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4886906" y="7357009"/>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488690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000102"/>
            <a:ext cx="6716177" cy="5032208"/>
          </a:xfrm>
          <a:prstGeom prst="rect">
            <a:avLst/>
          </a:prstGeo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9111017" y="7357009"/>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911101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13335129" y="7357009"/>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p:nvCxnSpPr>
        <p:spPr>
          <a:xfrm flipH="1">
            <a:off x="662796" y="6905767"/>
            <a:ext cx="165607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7">
            <a:extLst>
              <a:ext uri="{FF2B5EF4-FFF2-40B4-BE49-F238E27FC236}">
                <a16:creationId xmlns:a16="http://schemas.microsoft.com/office/drawing/2014/main" id="{660DC3F9-8337-E9ED-FE36-17C42AE58D40}"/>
              </a:ext>
            </a:extLst>
          </p:cNvPr>
          <p:cNvSpPr>
            <a:spLocks noGrp="1"/>
          </p:cNvSpPr>
          <p:nvPr>
            <p:ph type="body" sz="quarter" idx="31" hasCustomPrompt="1"/>
          </p:nvPr>
        </p:nvSpPr>
        <p:spPr>
          <a:xfrm>
            <a:off x="10502922" y="1170595"/>
            <a:ext cx="6716178" cy="4015554"/>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a:t>
            </a:r>
          </a:p>
        </p:txBody>
      </p:sp>
      <p:sp>
        <p:nvSpPr>
          <p:cNvPr id="5" name="Slide Number Placeholder 4">
            <a:extLst>
              <a:ext uri="{FF2B5EF4-FFF2-40B4-BE49-F238E27FC236}">
                <a16:creationId xmlns:a16="http://schemas.microsoft.com/office/drawing/2014/main" id="{42B7C649-8131-4491-43D1-BAD06290CE7B}"/>
              </a:ext>
            </a:extLst>
          </p:cNvPr>
          <p:cNvSpPr>
            <a:spLocks noGrp="1"/>
          </p:cNvSpPr>
          <p:nvPr>
            <p:ph type="sldNum" sz="quarter" idx="3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88932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ta + Numbers x 4">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62794" y="7367643"/>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62794"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4886906" y="7367643"/>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488690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000102"/>
            <a:ext cx="4692973" cy="5032208"/>
          </a:xfrm>
          <a:prstGeom prst="rect">
            <a:avLst/>
          </a:prstGeo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9111017" y="7367643"/>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911101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13335129" y="7367643"/>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userDrawn="1"/>
        </p:nvCxnSpPr>
        <p:spPr>
          <a:xfrm flipH="1">
            <a:off x="662796" y="6905767"/>
            <a:ext cx="165607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1999B8CD-757D-3A09-0D3F-DA3D151E1F5C}"/>
              </a:ext>
            </a:extLst>
          </p:cNvPr>
          <p:cNvSpPr>
            <a:spLocks noGrp="1"/>
          </p:cNvSpPr>
          <p:nvPr>
            <p:ph type="body" sz="quarter" idx="26" hasCustomPrompt="1"/>
          </p:nvPr>
        </p:nvSpPr>
        <p:spPr>
          <a:xfrm>
            <a:off x="7607295" y="3931524"/>
            <a:ext cx="3864350" cy="859810"/>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endParaRPr lang="en-GB"/>
          </a:p>
        </p:txBody>
      </p:sp>
      <p:sp>
        <p:nvSpPr>
          <p:cNvPr id="17" name="Text Placeholder 7">
            <a:extLst>
              <a:ext uri="{FF2B5EF4-FFF2-40B4-BE49-F238E27FC236}">
                <a16:creationId xmlns:a16="http://schemas.microsoft.com/office/drawing/2014/main" id="{2A1C42C3-FA64-3594-F2E2-F817829B7FA2}"/>
              </a:ext>
            </a:extLst>
          </p:cNvPr>
          <p:cNvSpPr>
            <a:spLocks noGrp="1"/>
          </p:cNvSpPr>
          <p:nvPr>
            <p:ph type="body" sz="quarter" idx="33" hasCustomPrompt="1"/>
          </p:nvPr>
        </p:nvSpPr>
        <p:spPr>
          <a:xfrm>
            <a:off x="12253063" y="3931524"/>
            <a:ext cx="3879718" cy="859810"/>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endParaRPr lang="en-GB"/>
          </a:p>
        </p:txBody>
      </p:sp>
      <p:sp>
        <p:nvSpPr>
          <p:cNvPr id="15" name="Slide Number Placeholder 14">
            <a:extLst>
              <a:ext uri="{FF2B5EF4-FFF2-40B4-BE49-F238E27FC236}">
                <a16:creationId xmlns:a16="http://schemas.microsoft.com/office/drawing/2014/main" id="{0AD57634-E058-39FE-1B33-D66771DD9F5F}"/>
              </a:ext>
            </a:extLst>
          </p:cNvPr>
          <p:cNvSpPr>
            <a:spLocks noGrp="1"/>
          </p:cNvSpPr>
          <p:nvPr>
            <p:ph type="sldNum" sz="quarter" idx="3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57753138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plit Text + Da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05785" y="0"/>
            <a:ext cx="5980579"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223503"/>
            <a:ext cx="9507609" cy="1517319"/>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307306"/>
            <a:ext cx="10375433" cy="5173578"/>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a:t>
            </a:r>
          </a:p>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9" name="Chart Placeholder 4">
            <a:extLst>
              <a:ext uri="{FF2B5EF4-FFF2-40B4-BE49-F238E27FC236}">
                <a16:creationId xmlns:a16="http://schemas.microsoft.com/office/drawing/2014/main" id="{ADD2119B-E14C-2192-7AB1-B177A0D1BD9B}"/>
              </a:ext>
            </a:extLst>
          </p:cNvPr>
          <p:cNvSpPr>
            <a:spLocks noGrp="1"/>
          </p:cNvSpPr>
          <p:nvPr>
            <p:ph type="chart" sz="quarter" idx="32"/>
          </p:nvPr>
        </p:nvSpPr>
        <p:spPr>
          <a:xfrm>
            <a:off x="12799831" y="3740821"/>
            <a:ext cx="3888437" cy="3333524"/>
          </a:xfrm>
        </p:spPr>
        <p:txBody>
          <a:bodyPr/>
          <a:lstStyle>
            <a:lvl1pPr algn="ctr">
              <a:defRPr sz="1350"/>
            </a:lvl1pPr>
          </a:lstStyle>
          <a:p>
            <a:r>
              <a:rPr lang="en-US"/>
              <a:t>Click icon to add chart</a:t>
            </a:r>
            <a:endParaRPr lang="en-GB"/>
          </a:p>
        </p:txBody>
      </p:sp>
      <p:sp>
        <p:nvSpPr>
          <p:cNvPr id="11" name="Text Placeholder 7">
            <a:extLst>
              <a:ext uri="{FF2B5EF4-FFF2-40B4-BE49-F238E27FC236}">
                <a16:creationId xmlns:a16="http://schemas.microsoft.com/office/drawing/2014/main" id="{67845BB9-4C02-F001-62D9-38007F1744AC}"/>
              </a:ext>
            </a:extLst>
          </p:cNvPr>
          <p:cNvSpPr>
            <a:spLocks noGrp="1"/>
          </p:cNvSpPr>
          <p:nvPr>
            <p:ph type="body" sz="quarter" idx="33" hasCustomPrompt="1"/>
          </p:nvPr>
        </p:nvSpPr>
        <p:spPr>
          <a:xfrm>
            <a:off x="12799828" y="1217735"/>
            <a:ext cx="3879718" cy="2314853"/>
          </a:xfrm>
          <a:prstGeom prst="rect">
            <a:avLst/>
          </a:prstGeom>
        </p:spPr>
        <p:txBody>
          <a:bodyPr vert="horz" lIns="0" tIns="0" rIns="0" bIns="0" numCol="1" spcCol="548640" rtlCol="0" anchor="t" anchorCtr="0">
            <a:noAutofit/>
          </a:bodyPr>
          <a:lstStyle>
            <a:lvl1pPr>
              <a:defRPr lang="en-GB" dirty="0"/>
            </a:lvl1pPr>
          </a:lstStyle>
          <a:p>
            <a:pPr lvl="0">
              <a:buFont typeface="Arial" panose="020B0604020202020204" pitchFamily="34" charset="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a:t>
            </a:r>
            <a:endParaRPr lang="en-GB"/>
          </a:p>
        </p:txBody>
      </p:sp>
      <p:sp>
        <p:nvSpPr>
          <p:cNvPr id="12" name="Text Placeholder 8">
            <a:extLst>
              <a:ext uri="{FF2B5EF4-FFF2-40B4-BE49-F238E27FC236}">
                <a16:creationId xmlns:a16="http://schemas.microsoft.com/office/drawing/2014/main" id="{32FB87E2-5224-7AB0-0ADE-BAE4069D596F}"/>
              </a:ext>
            </a:extLst>
          </p:cNvPr>
          <p:cNvSpPr>
            <a:spLocks noGrp="1"/>
          </p:cNvSpPr>
          <p:nvPr>
            <p:ph type="body" sz="quarter" idx="27" hasCustomPrompt="1"/>
          </p:nvPr>
        </p:nvSpPr>
        <p:spPr>
          <a:xfrm>
            <a:off x="12799828" y="7282581"/>
            <a:ext cx="3888436" cy="1118770"/>
          </a:xfrm>
          <a:prstGeom prst="rect">
            <a:avLst/>
          </a:prstGeom>
        </p:spPr>
        <p:txBody>
          <a:bodyPr anchor="t"/>
          <a:lstStyle>
            <a:lvl1pPr algn="ctr">
              <a:lnSpc>
                <a:spcPts val="10440"/>
              </a:lnSpc>
              <a:defRPr sz="7200" b="0">
                <a:solidFill>
                  <a:schemeClr val="tx1"/>
                </a:solidFill>
              </a:defRPr>
            </a:lvl1pPr>
            <a:lvl2pPr>
              <a:defRPr/>
            </a:lvl2pPr>
          </a:lstStyle>
          <a:p>
            <a:pPr lvl="0"/>
            <a:r>
              <a:rPr lang="en-US"/>
              <a:t>365</a:t>
            </a:r>
            <a:endParaRPr lang="en-GB"/>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799829" y="8598504"/>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6" name="Slide Number Placeholder 5">
            <a:extLst>
              <a:ext uri="{FF2B5EF4-FFF2-40B4-BE49-F238E27FC236}">
                <a16:creationId xmlns:a16="http://schemas.microsoft.com/office/drawing/2014/main" id="{AF5368C3-F7C2-102F-C609-80A0278D4A8F}"/>
              </a:ext>
            </a:extLst>
          </p:cNvPr>
          <p:cNvSpPr>
            <a:spLocks noGrp="1"/>
          </p:cNvSpPr>
          <p:nvPr>
            <p:ph type="sldNum" sz="quarter" idx="3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986008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Text + Data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05785" y="0"/>
            <a:ext cx="5980579"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223504"/>
            <a:ext cx="9526067" cy="1546393"/>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307306"/>
            <a:ext cx="10375433" cy="5173578"/>
          </a:xfrm>
          <a:prstGeom prst="rect">
            <a:avLst/>
          </a:prstGeom>
        </p:spPr>
        <p:txBody>
          <a:bodyPr numCol="2"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a:t>
            </a:r>
          </a:p>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799828" y="3180893"/>
            <a:ext cx="3888435"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0" name="Text Placeholder 7">
            <a:extLst>
              <a:ext uri="{FF2B5EF4-FFF2-40B4-BE49-F238E27FC236}">
                <a16:creationId xmlns:a16="http://schemas.microsoft.com/office/drawing/2014/main" id="{133D5E51-6DFA-37C2-E8D8-2ED36008D9E3}"/>
              </a:ext>
            </a:extLst>
          </p:cNvPr>
          <p:cNvSpPr>
            <a:spLocks noGrp="1"/>
          </p:cNvSpPr>
          <p:nvPr>
            <p:ph type="body" sz="quarter" idx="36" hasCustomPrompt="1"/>
          </p:nvPr>
        </p:nvSpPr>
        <p:spPr>
          <a:xfrm>
            <a:off x="12799828" y="8478896"/>
            <a:ext cx="3888435"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12">
            <a:extLst>
              <a:ext uri="{FF2B5EF4-FFF2-40B4-BE49-F238E27FC236}">
                <a16:creationId xmlns:a16="http://schemas.microsoft.com/office/drawing/2014/main" id="{E3F08D1F-C961-C345-ABE6-475C2FC989EF}"/>
              </a:ext>
            </a:extLst>
          </p:cNvPr>
          <p:cNvSpPr>
            <a:spLocks noGrp="1"/>
          </p:cNvSpPr>
          <p:nvPr>
            <p:ph type="body" sz="quarter" idx="30" hasCustomPrompt="1"/>
          </p:nvPr>
        </p:nvSpPr>
        <p:spPr>
          <a:xfrm>
            <a:off x="12799827" y="2522015"/>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
        <p:nvSpPr>
          <p:cNvPr id="22" name="Text Placeholder 12">
            <a:extLst>
              <a:ext uri="{FF2B5EF4-FFF2-40B4-BE49-F238E27FC236}">
                <a16:creationId xmlns:a16="http://schemas.microsoft.com/office/drawing/2014/main" id="{753BA87C-EE28-604B-8577-D3FAA5F3E476}"/>
              </a:ext>
            </a:extLst>
          </p:cNvPr>
          <p:cNvSpPr>
            <a:spLocks noGrp="1"/>
          </p:cNvSpPr>
          <p:nvPr>
            <p:ph type="body" sz="quarter" idx="37" hasCustomPrompt="1"/>
          </p:nvPr>
        </p:nvSpPr>
        <p:spPr>
          <a:xfrm>
            <a:off x="12799827" y="7815261"/>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17823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lit Text + Data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1905785" y="0"/>
            <a:ext cx="5980579"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223504"/>
            <a:ext cx="9526067" cy="1546393"/>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307306"/>
            <a:ext cx="10375433" cy="5173578"/>
          </a:xfrm>
          <a:prstGeom prst="rect">
            <a:avLst/>
          </a:prstGeom>
        </p:spPr>
        <p:txBody>
          <a:bodyPr numCol="2"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a:t>
            </a:r>
          </a:p>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799828" y="3516380"/>
            <a:ext cx="3888435"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0" name="Text Placeholder 7">
            <a:extLst>
              <a:ext uri="{FF2B5EF4-FFF2-40B4-BE49-F238E27FC236}">
                <a16:creationId xmlns:a16="http://schemas.microsoft.com/office/drawing/2014/main" id="{133D5E51-6DFA-37C2-E8D8-2ED36008D9E3}"/>
              </a:ext>
            </a:extLst>
          </p:cNvPr>
          <p:cNvSpPr>
            <a:spLocks noGrp="1"/>
          </p:cNvSpPr>
          <p:nvPr>
            <p:ph type="body" sz="quarter" idx="36" hasCustomPrompt="1"/>
          </p:nvPr>
        </p:nvSpPr>
        <p:spPr>
          <a:xfrm>
            <a:off x="12799828" y="8478896"/>
            <a:ext cx="3888435"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12">
            <a:extLst>
              <a:ext uri="{FF2B5EF4-FFF2-40B4-BE49-F238E27FC236}">
                <a16:creationId xmlns:a16="http://schemas.microsoft.com/office/drawing/2014/main" id="{E3F08D1F-C961-C345-ABE6-475C2FC989EF}"/>
              </a:ext>
            </a:extLst>
          </p:cNvPr>
          <p:cNvSpPr>
            <a:spLocks noGrp="1"/>
          </p:cNvSpPr>
          <p:nvPr>
            <p:ph type="body" sz="quarter" idx="30" hasCustomPrompt="1"/>
          </p:nvPr>
        </p:nvSpPr>
        <p:spPr>
          <a:xfrm>
            <a:off x="12799827" y="2857502"/>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
        <p:nvSpPr>
          <p:cNvPr id="22" name="Text Placeholder 12">
            <a:extLst>
              <a:ext uri="{FF2B5EF4-FFF2-40B4-BE49-F238E27FC236}">
                <a16:creationId xmlns:a16="http://schemas.microsoft.com/office/drawing/2014/main" id="{753BA87C-EE28-604B-8577-D3FAA5F3E476}"/>
              </a:ext>
            </a:extLst>
          </p:cNvPr>
          <p:cNvSpPr>
            <a:spLocks noGrp="1"/>
          </p:cNvSpPr>
          <p:nvPr>
            <p:ph type="body" sz="quarter" idx="37" hasCustomPrompt="1"/>
          </p:nvPr>
        </p:nvSpPr>
        <p:spPr>
          <a:xfrm>
            <a:off x="12799827" y="7815261"/>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
        <p:nvSpPr>
          <p:cNvPr id="12" name="Chart Placeholder 4">
            <a:extLst>
              <a:ext uri="{FF2B5EF4-FFF2-40B4-BE49-F238E27FC236}">
                <a16:creationId xmlns:a16="http://schemas.microsoft.com/office/drawing/2014/main" id="{08E9617E-7F97-6C4C-9802-D11F0B9D333D}"/>
              </a:ext>
            </a:extLst>
          </p:cNvPr>
          <p:cNvSpPr>
            <a:spLocks noGrp="1"/>
          </p:cNvSpPr>
          <p:nvPr>
            <p:ph type="chart" sz="quarter" idx="32"/>
          </p:nvPr>
        </p:nvSpPr>
        <p:spPr>
          <a:xfrm>
            <a:off x="12799831" y="558665"/>
            <a:ext cx="3888437" cy="2276007"/>
          </a:xfrm>
        </p:spPr>
        <p:txBody>
          <a:bodyPr/>
          <a:lstStyle>
            <a:lvl1pPr algn="ctr">
              <a:defRPr sz="1350"/>
            </a:lvl1pPr>
          </a:lstStyle>
          <a:p>
            <a:r>
              <a:rPr lang="en-US"/>
              <a:t>Click icon to add chart</a:t>
            </a:r>
            <a:endParaRPr lang="en-GB"/>
          </a:p>
        </p:txBody>
      </p:sp>
      <p:sp>
        <p:nvSpPr>
          <p:cNvPr id="14" name="Chart Placeholder 4">
            <a:extLst>
              <a:ext uri="{FF2B5EF4-FFF2-40B4-BE49-F238E27FC236}">
                <a16:creationId xmlns:a16="http://schemas.microsoft.com/office/drawing/2014/main" id="{287333A2-56BA-9448-927E-5EE591E64F19}"/>
              </a:ext>
            </a:extLst>
          </p:cNvPr>
          <p:cNvSpPr>
            <a:spLocks noGrp="1"/>
          </p:cNvSpPr>
          <p:nvPr>
            <p:ph type="chart" sz="quarter" idx="34"/>
          </p:nvPr>
        </p:nvSpPr>
        <p:spPr>
          <a:xfrm>
            <a:off x="12799831" y="5524969"/>
            <a:ext cx="3888437" cy="2276007"/>
          </a:xfrm>
        </p:spPr>
        <p:txBody>
          <a:bodyPr/>
          <a:lstStyle>
            <a:lvl1pPr algn="ctr">
              <a:defRPr sz="1350"/>
            </a:lvl1pPr>
          </a:lstStyle>
          <a:p>
            <a:r>
              <a:rPr lang="en-US"/>
              <a:t>Click icon to add chart</a:t>
            </a:r>
            <a:endParaRPr lang="en-GB"/>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736021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lit Text + Image + Data">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7126998"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7" name="Rectangle 6">
            <a:extLst>
              <a:ext uri="{FF2B5EF4-FFF2-40B4-BE49-F238E27FC236}">
                <a16:creationId xmlns:a16="http://schemas.microsoft.com/office/drawing/2014/main" id="{E50983C7-3407-2D9B-A874-AC01DB6D8012}"/>
              </a:ext>
            </a:extLst>
          </p:cNvPr>
          <p:cNvSpPr/>
          <p:nvPr/>
        </p:nvSpPr>
        <p:spPr>
          <a:xfrm>
            <a:off x="12789043" y="0"/>
            <a:ext cx="5097321"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5" y="3673570"/>
            <a:ext cx="5294857" cy="3513222"/>
          </a:xfrm>
          <a:prstGeom prst="rect">
            <a:avLst/>
          </a:prstGeom>
        </p:spPr>
        <p:txBody>
          <a:bodyPr numCol="1" anchor="b" anchorCtr="0"/>
          <a:lstStyle/>
          <a:p>
            <a:r>
              <a:rPr lang="en-US"/>
              <a:t>Click To Edit Master Title Style</a:t>
            </a:r>
            <a:endParaRPr lang="en-GB"/>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663070" y="7774677"/>
            <a:ext cx="5294857" cy="1706209"/>
          </a:xfrm>
          <a:prstGeom prst="rect">
            <a:avLst/>
          </a:prstGeom>
        </p:spPr>
        <p:txBody>
          <a:bodyPr anchor="b" anchorCtr="0"/>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3330663" y="3516380"/>
            <a:ext cx="3888435"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4" name="Text Placeholder 7">
            <a:extLst>
              <a:ext uri="{FF2B5EF4-FFF2-40B4-BE49-F238E27FC236}">
                <a16:creationId xmlns:a16="http://schemas.microsoft.com/office/drawing/2014/main" id="{F3D71828-4F5C-3C4D-9742-7034F7D9ACAD}"/>
              </a:ext>
            </a:extLst>
          </p:cNvPr>
          <p:cNvSpPr>
            <a:spLocks noGrp="1"/>
          </p:cNvSpPr>
          <p:nvPr>
            <p:ph type="body" sz="quarter" idx="36" hasCustomPrompt="1"/>
          </p:nvPr>
        </p:nvSpPr>
        <p:spPr>
          <a:xfrm>
            <a:off x="13330663" y="8478896"/>
            <a:ext cx="3888435"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6" name="Text Placeholder 12">
            <a:extLst>
              <a:ext uri="{FF2B5EF4-FFF2-40B4-BE49-F238E27FC236}">
                <a16:creationId xmlns:a16="http://schemas.microsoft.com/office/drawing/2014/main" id="{750FEA9B-03DA-6440-950B-F8B71F6472E9}"/>
              </a:ext>
            </a:extLst>
          </p:cNvPr>
          <p:cNvSpPr>
            <a:spLocks noGrp="1"/>
          </p:cNvSpPr>
          <p:nvPr>
            <p:ph type="body" sz="quarter" idx="38" hasCustomPrompt="1"/>
          </p:nvPr>
        </p:nvSpPr>
        <p:spPr>
          <a:xfrm>
            <a:off x="13330662" y="7815261"/>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Tree>
    <p:extLst>
      <p:ext uri="{BB962C8B-B14F-4D97-AF65-F5344CB8AC3E}">
        <p14:creationId xmlns:p14="http://schemas.microsoft.com/office/powerpoint/2010/main" val="3801807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plit Text + Image + Data">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2A4025C3-9588-CC2E-A614-FD7DA8C9F3A7}"/>
              </a:ext>
            </a:extLst>
          </p:cNvPr>
          <p:cNvSpPr>
            <a:spLocks noGrp="1"/>
          </p:cNvSpPr>
          <p:nvPr>
            <p:ph type="pic" sz="quarter" idx="14" hasCustomPrompt="1"/>
          </p:nvPr>
        </p:nvSpPr>
        <p:spPr>
          <a:xfrm>
            <a:off x="7126998"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7" name="Rectangle 6">
            <a:extLst>
              <a:ext uri="{FF2B5EF4-FFF2-40B4-BE49-F238E27FC236}">
                <a16:creationId xmlns:a16="http://schemas.microsoft.com/office/drawing/2014/main" id="{E50983C7-3407-2D9B-A874-AC01DB6D8012}"/>
              </a:ext>
            </a:extLst>
          </p:cNvPr>
          <p:cNvSpPr/>
          <p:nvPr/>
        </p:nvSpPr>
        <p:spPr>
          <a:xfrm>
            <a:off x="12789043" y="0"/>
            <a:ext cx="5097321" cy="1005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5" y="3673570"/>
            <a:ext cx="5294857" cy="3513222"/>
          </a:xfrm>
          <a:prstGeom prst="rect">
            <a:avLst/>
          </a:prstGeom>
        </p:spPr>
        <p:txBody>
          <a:bodyPr numCol="1" anchor="b" anchorCtr="0"/>
          <a:lstStyle/>
          <a:p>
            <a:r>
              <a:rPr lang="en-US"/>
              <a:t>Click To Edit Master Title Style</a:t>
            </a:r>
            <a:endParaRPr lang="en-GB"/>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663070" y="7774677"/>
            <a:ext cx="5294857" cy="1706209"/>
          </a:xfrm>
          <a:prstGeom prst="rect">
            <a:avLst/>
          </a:prstGeom>
        </p:spPr>
        <p:txBody>
          <a:bodyPr anchor="b" anchorCtr="0"/>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9" name="Chart Placeholder 4">
            <a:extLst>
              <a:ext uri="{FF2B5EF4-FFF2-40B4-BE49-F238E27FC236}">
                <a16:creationId xmlns:a16="http://schemas.microsoft.com/office/drawing/2014/main" id="{3697A3CA-FAED-6486-2C91-DD66979190F9}"/>
              </a:ext>
            </a:extLst>
          </p:cNvPr>
          <p:cNvSpPr>
            <a:spLocks noGrp="1"/>
          </p:cNvSpPr>
          <p:nvPr>
            <p:ph type="chart" sz="quarter" idx="32"/>
          </p:nvPr>
        </p:nvSpPr>
        <p:spPr>
          <a:xfrm>
            <a:off x="13328954" y="3856507"/>
            <a:ext cx="3888437" cy="1690052"/>
          </a:xfrm>
        </p:spPr>
        <p:txBody>
          <a:bodyPr/>
          <a:lstStyle>
            <a:lvl1pPr algn="ctr">
              <a:defRPr sz="1350">
                <a:solidFill>
                  <a:schemeClr val="bg1"/>
                </a:solidFill>
              </a:defRPr>
            </a:lvl1pPr>
          </a:lstStyle>
          <a:p>
            <a:r>
              <a:rPr lang="en-US"/>
              <a:t>Click icon to add chart</a:t>
            </a:r>
            <a:endParaRPr lang="en-GB"/>
          </a:p>
        </p:txBody>
      </p:sp>
      <p:sp>
        <p:nvSpPr>
          <p:cNvPr id="10" name="Text Placeholder 7">
            <a:extLst>
              <a:ext uri="{FF2B5EF4-FFF2-40B4-BE49-F238E27FC236}">
                <a16:creationId xmlns:a16="http://schemas.microsoft.com/office/drawing/2014/main" id="{53A055ED-E1AF-EC22-3FB8-D0030E593E39}"/>
              </a:ext>
            </a:extLst>
          </p:cNvPr>
          <p:cNvSpPr>
            <a:spLocks noGrp="1"/>
          </p:cNvSpPr>
          <p:nvPr>
            <p:ph type="body" sz="quarter" idx="33" hasCustomPrompt="1"/>
          </p:nvPr>
        </p:nvSpPr>
        <p:spPr>
          <a:xfrm>
            <a:off x="13328955" y="1217735"/>
            <a:ext cx="3888437" cy="2314853"/>
          </a:xfrm>
          <a:prstGeom prst="rect">
            <a:avLst/>
          </a:prstGeom>
        </p:spPr>
        <p:txBody>
          <a:bodyPr vert="horz" lIns="0" tIns="0" rIns="0" bIns="0" numCol="1" spcCol="548640" rtlCol="0" anchor="t" anchorCtr="0">
            <a:noAutofit/>
          </a:bodyPr>
          <a:lstStyle>
            <a:lvl1pPr>
              <a:defRPr lang="en-GB" dirty="0">
                <a:solidFill>
                  <a:schemeClr val="bg1"/>
                </a:solidFill>
              </a:defRPr>
            </a:lvl1pPr>
          </a:lstStyle>
          <a:p>
            <a:pPr lvl="0">
              <a:buFont typeface="Arial" panose="020B0604020202020204" pitchFamily="34" charset="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a:t>
            </a:r>
            <a:endParaRPr lang="en-GB"/>
          </a:p>
        </p:txBody>
      </p:sp>
      <p:sp>
        <p:nvSpPr>
          <p:cNvPr id="11" name="Chart Placeholder 4">
            <a:extLst>
              <a:ext uri="{FF2B5EF4-FFF2-40B4-BE49-F238E27FC236}">
                <a16:creationId xmlns:a16="http://schemas.microsoft.com/office/drawing/2014/main" id="{03EFCC8D-2E99-331E-0B50-FA7443A082AC}"/>
              </a:ext>
            </a:extLst>
          </p:cNvPr>
          <p:cNvSpPr>
            <a:spLocks noGrp="1"/>
          </p:cNvSpPr>
          <p:nvPr>
            <p:ph type="chart" sz="quarter" idx="34"/>
          </p:nvPr>
        </p:nvSpPr>
        <p:spPr>
          <a:xfrm>
            <a:off x="13328954" y="6804838"/>
            <a:ext cx="3888437" cy="1690052"/>
          </a:xfrm>
        </p:spPr>
        <p:txBody>
          <a:bodyPr/>
          <a:lstStyle>
            <a:lvl1pPr algn="ctr">
              <a:defRPr sz="1350">
                <a:solidFill>
                  <a:schemeClr val="bg1"/>
                </a:solidFill>
              </a:defRPr>
            </a:lvl1pPr>
          </a:lstStyle>
          <a:p>
            <a:r>
              <a:rPr lang="en-US"/>
              <a:t>Click icon to add chart</a:t>
            </a:r>
            <a:endParaRPr lang="en-GB"/>
          </a:p>
        </p:txBody>
      </p:sp>
      <p:sp>
        <p:nvSpPr>
          <p:cNvPr id="6" name="Text Placeholder 7">
            <a:extLst>
              <a:ext uri="{FF2B5EF4-FFF2-40B4-BE49-F238E27FC236}">
                <a16:creationId xmlns:a16="http://schemas.microsoft.com/office/drawing/2014/main" id="{8D97A5DB-6D88-990A-F6BD-F8463E4C1B9B}"/>
              </a:ext>
            </a:extLst>
          </p:cNvPr>
          <p:cNvSpPr>
            <a:spLocks noGrp="1"/>
          </p:cNvSpPr>
          <p:nvPr>
            <p:ph type="body" sz="quarter" idx="28" hasCustomPrompt="1"/>
          </p:nvPr>
        </p:nvSpPr>
        <p:spPr>
          <a:xfrm>
            <a:off x="13328954" y="5722804"/>
            <a:ext cx="3888435" cy="794597"/>
          </a:xfrm>
          <a:prstGeom prst="rect">
            <a:avLst/>
          </a:prstGeom>
        </p:spPr>
        <p:txBody>
          <a:bodyPr numCol="1" spcCol="274320" anchor="t" anchorCtr="0"/>
          <a:lstStyle>
            <a:lvl1pPr marL="0" indent="0" algn="l">
              <a:buFont typeface="Arial" panose="020B0604020202020204" pitchFamily="34" charset="0"/>
              <a:buNone/>
              <a:defRPr>
                <a:solidFill>
                  <a:schemeClr val="bg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7">
            <a:extLst>
              <a:ext uri="{FF2B5EF4-FFF2-40B4-BE49-F238E27FC236}">
                <a16:creationId xmlns:a16="http://schemas.microsoft.com/office/drawing/2014/main" id="{E1FD79E3-0BBE-2D85-3372-7017F366993B}"/>
              </a:ext>
            </a:extLst>
          </p:cNvPr>
          <p:cNvSpPr>
            <a:spLocks noGrp="1"/>
          </p:cNvSpPr>
          <p:nvPr>
            <p:ph type="body" sz="quarter" idx="36" hasCustomPrompt="1"/>
          </p:nvPr>
        </p:nvSpPr>
        <p:spPr>
          <a:xfrm>
            <a:off x="13328954" y="8680660"/>
            <a:ext cx="3888435" cy="794597"/>
          </a:xfrm>
          <a:prstGeom prst="rect">
            <a:avLst/>
          </a:prstGeom>
        </p:spPr>
        <p:txBody>
          <a:bodyPr numCol="1" spcCol="274320" anchor="t" anchorCtr="0"/>
          <a:lstStyle>
            <a:lvl1pPr marL="0" indent="0" algn="l">
              <a:buFont typeface="Arial" panose="020B0604020202020204" pitchFamily="34" charset="0"/>
              <a:buNone/>
              <a:defRPr>
                <a:solidFill>
                  <a:schemeClr val="bg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2" name="Slide Number Placeholder 11">
            <a:extLst>
              <a:ext uri="{FF2B5EF4-FFF2-40B4-BE49-F238E27FC236}">
                <a16:creationId xmlns:a16="http://schemas.microsoft.com/office/drawing/2014/main" id="{F1EA5B80-EB3A-A4D3-7CDF-3057362CA29D}"/>
              </a:ext>
            </a:extLst>
          </p:cNvPr>
          <p:cNvSpPr>
            <a:spLocks noGrp="1"/>
          </p:cNvSpPr>
          <p:nvPr>
            <p:ph type="sldNum" sz="quarter" idx="37"/>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582995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 Data +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7827963" y="0"/>
            <a:ext cx="1005840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6" name="Title 1">
            <a:extLst>
              <a:ext uri="{FF2B5EF4-FFF2-40B4-BE49-F238E27FC236}">
                <a16:creationId xmlns:a16="http://schemas.microsoft.com/office/drawing/2014/main" id="{4DADCC0D-C5A6-03F9-8A90-76705A241893}"/>
              </a:ext>
            </a:extLst>
          </p:cNvPr>
          <p:cNvSpPr>
            <a:spLocks noGrp="1"/>
          </p:cNvSpPr>
          <p:nvPr>
            <p:ph type="title" hasCustomPrompt="1"/>
          </p:nvPr>
        </p:nvSpPr>
        <p:spPr>
          <a:xfrm>
            <a:off x="662796" y="1000103"/>
            <a:ext cx="6716178" cy="1870688"/>
          </a:xfrm>
          <a:prstGeom prst="rect">
            <a:avLst/>
          </a:prstGeom>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D86A5DD6-2A56-B0DE-5C05-E67A16196B06}"/>
              </a:ext>
            </a:extLst>
          </p:cNvPr>
          <p:cNvSpPr>
            <a:spLocks noGrp="1"/>
          </p:cNvSpPr>
          <p:nvPr>
            <p:ph type="body" sz="quarter" idx="13" hasCustomPrompt="1"/>
          </p:nvPr>
        </p:nvSpPr>
        <p:spPr>
          <a:xfrm>
            <a:off x="662796" y="7187612"/>
            <a:ext cx="6716178" cy="2341401"/>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a:t>
            </a:r>
          </a:p>
        </p:txBody>
      </p:sp>
      <p:sp>
        <p:nvSpPr>
          <p:cNvPr id="13" name="Chart Placeholder 4">
            <a:extLst>
              <a:ext uri="{FF2B5EF4-FFF2-40B4-BE49-F238E27FC236}">
                <a16:creationId xmlns:a16="http://schemas.microsoft.com/office/drawing/2014/main" id="{994DA9F1-0B54-8D91-1BC8-BFBF8E00F140}"/>
              </a:ext>
            </a:extLst>
          </p:cNvPr>
          <p:cNvSpPr>
            <a:spLocks noGrp="1"/>
          </p:cNvSpPr>
          <p:nvPr>
            <p:ph type="chart" sz="quarter" idx="32"/>
          </p:nvPr>
        </p:nvSpPr>
        <p:spPr>
          <a:xfrm>
            <a:off x="662796" y="4331371"/>
            <a:ext cx="6716178" cy="2566737"/>
          </a:xfrm>
        </p:spPr>
        <p:txBody>
          <a:bodyPr/>
          <a:lstStyle>
            <a:lvl1pPr algn="ctr">
              <a:defRPr sz="1350">
                <a:solidFill>
                  <a:schemeClr val="bg1"/>
                </a:solidFill>
              </a:defRPr>
            </a:lvl1pPr>
          </a:lstStyle>
          <a:p>
            <a:r>
              <a:rPr lang="en-US"/>
              <a:t>Click icon to add chart</a:t>
            </a:r>
            <a:endParaRPr lang="en-GB"/>
          </a:p>
        </p:txBody>
      </p:sp>
      <p:sp>
        <p:nvSpPr>
          <p:cNvPr id="2" name="Slide Number Placeholder 1">
            <a:extLst>
              <a:ext uri="{FF2B5EF4-FFF2-40B4-BE49-F238E27FC236}">
                <a16:creationId xmlns:a16="http://schemas.microsoft.com/office/drawing/2014/main" id="{F312467E-E9E7-2F5D-416C-2BA0A70B94AF}"/>
              </a:ext>
            </a:extLst>
          </p:cNvPr>
          <p:cNvSpPr>
            <a:spLocks noGrp="1"/>
          </p:cNvSpPr>
          <p:nvPr>
            <p:ph type="sldNum" sz="quarter" idx="33"/>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35701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e Chart Compare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3242693" y="424727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223502"/>
            <a:ext cx="9507609"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728571"/>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3611925" y="4752344"/>
            <a:ext cx="1860231" cy="1614196"/>
          </a:xfrm>
        </p:spPr>
        <p:txBody>
          <a:bodyPr anchor="ctr" anchorCtr="0"/>
          <a:lstStyle>
            <a:lvl1pPr algn="ctr">
              <a:lnSpc>
                <a:spcPts val="6264"/>
              </a:lnSpc>
              <a:defRPr sz="5400">
                <a:solidFill>
                  <a:schemeClr val="tx1"/>
                </a:solidFill>
              </a:defRPr>
            </a:lvl1pPr>
          </a:lstStyle>
          <a:p>
            <a:pPr lvl="0"/>
            <a:r>
              <a:rPr lang="en-US"/>
              <a:t>56%</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728571"/>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728571"/>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Oval 3">
            <a:extLst>
              <a:ext uri="{FF2B5EF4-FFF2-40B4-BE49-F238E27FC236}">
                <a16:creationId xmlns:a16="http://schemas.microsoft.com/office/drawing/2014/main" id="{671E8E8D-A6EB-93FA-3BF3-FDE99A6711CB}"/>
              </a:ext>
            </a:extLst>
          </p:cNvPr>
          <p:cNvSpPr/>
          <p:nvPr userDrawn="1"/>
        </p:nvSpPr>
        <p:spPr>
          <a:xfrm>
            <a:off x="7629984" y="424727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12031126" y="424727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p:txBody>
          <a:bodyPr/>
          <a:lstStyle/>
          <a:p>
            <a:fld id="{387AECDB-6C85-4FE3-9DAF-486A9B5BAE12}" type="slidenum">
              <a:rPr lang="en-GB" smtClean="0"/>
              <a:pPr/>
              <a:t>‹#›</a:t>
            </a:fld>
            <a:endParaRPr lang="en-GB"/>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8013066" y="4752344"/>
            <a:ext cx="1860231" cy="1614196"/>
          </a:xfrm>
        </p:spPr>
        <p:txBody>
          <a:bodyPr anchor="ctr" anchorCtr="0"/>
          <a:lstStyle>
            <a:lvl1pPr algn="ctr">
              <a:lnSpc>
                <a:spcPts val="6264"/>
              </a:lnSpc>
              <a:defRPr sz="5400">
                <a:solidFill>
                  <a:schemeClr val="tx1"/>
                </a:solidFill>
              </a:defRPr>
            </a:lvl1pPr>
          </a:lstStyle>
          <a:p>
            <a:pPr lvl="0"/>
            <a:r>
              <a:rPr lang="en-US"/>
              <a:t>56%</a:t>
            </a:r>
            <a:endParaRPr lang="en-GB"/>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12414208" y="4752344"/>
            <a:ext cx="1860231" cy="1614196"/>
          </a:xfrm>
        </p:spPr>
        <p:txBody>
          <a:bodyPr anchor="ctr" anchorCtr="0"/>
          <a:lstStyle>
            <a:lvl1pPr algn="ctr">
              <a:lnSpc>
                <a:spcPts val="6264"/>
              </a:lnSpc>
              <a:defRPr sz="5400">
                <a:solidFill>
                  <a:schemeClr val="tx1"/>
                </a:solidFill>
              </a:defRPr>
            </a:lvl1pPr>
          </a:lstStyle>
          <a:p>
            <a:pPr lvl="0"/>
            <a:r>
              <a:rPr lang="en-US"/>
              <a:t>56%</a:t>
            </a:r>
            <a:endParaRPr lang="en-GB"/>
          </a:p>
        </p:txBody>
      </p:sp>
    </p:spTree>
    <p:extLst>
      <p:ext uri="{BB962C8B-B14F-4D97-AF65-F5344CB8AC3E}">
        <p14:creationId xmlns:p14="http://schemas.microsoft.com/office/powerpoint/2010/main" val="1422024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x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552619" y="578997"/>
            <a:ext cx="6665976" cy="8900504"/>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4x3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956141"/>
            <a:ext cx="7583038" cy="4277200"/>
          </a:xfrm>
          <a:prstGeom prst="rect">
            <a:avLst/>
          </a:prstGeom>
        </p:spPr>
        <p:txBody>
          <a:bodyPr>
            <a:noAutofit/>
          </a:bodyPr>
          <a:lstStyle>
            <a:lvl1pPr algn="l">
              <a:lnSpc>
                <a:spcPts val="9450"/>
              </a:lnSpc>
              <a:defRPr sz="9000">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6913832"/>
            <a:ext cx="7569467" cy="1166812"/>
          </a:xfrm>
          <a:prstGeom prst="rect">
            <a:avLst/>
          </a:prstGeom>
        </p:spPr>
        <p:txBody>
          <a:bodyPr lIns="0" tIns="0" rIns="0" bIns="0">
            <a:noAutofit/>
          </a:bodyPr>
          <a:lstStyle>
            <a:lvl1pPr marL="0" indent="0">
              <a:lnSpc>
                <a:spcPts val="4212"/>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2795" y="6573588"/>
            <a:ext cx="84338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sp>
        <p:nvSpPr>
          <p:cNvPr id="5" name="Text Placeholder 12">
            <a:extLst>
              <a:ext uri="{FF2B5EF4-FFF2-40B4-BE49-F238E27FC236}">
                <a16:creationId xmlns:a16="http://schemas.microsoft.com/office/drawing/2014/main" id="{0EE13A66-923E-8CEC-3574-A8340C4AE0A5}"/>
              </a:ext>
            </a:extLst>
          </p:cNvPr>
          <p:cNvSpPr>
            <a:spLocks noGrp="1"/>
          </p:cNvSpPr>
          <p:nvPr>
            <p:ph type="body" sz="quarter" idx="19" hasCustomPrompt="1"/>
          </p:nvPr>
        </p:nvSpPr>
        <p:spPr>
          <a:xfrm>
            <a:off x="667768" y="9098283"/>
            <a:ext cx="1984248" cy="37490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3622165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e Chart Compar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223502"/>
            <a:ext cx="9507609"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91279" y="7399635"/>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26997" y="7399634"/>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2716" y="7399635"/>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98435" y="7399634"/>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Oval 8">
            <a:extLst>
              <a:ext uri="{FF2B5EF4-FFF2-40B4-BE49-F238E27FC236}">
                <a16:creationId xmlns:a16="http://schemas.microsoft.com/office/drawing/2014/main" id="{2C916F1D-7DE6-CD26-A840-B614385D8E97}"/>
              </a:ext>
            </a:extLst>
          </p:cNvPr>
          <p:cNvSpPr/>
          <p:nvPr userDrawn="1"/>
        </p:nvSpPr>
        <p:spPr>
          <a:xfrm>
            <a:off x="2161152" y="426772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4" name="Oval 13">
            <a:extLst>
              <a:ext uri="{FF2B5EF4-FFF2-40B4-BE49-F238E27FC236}">
                <a16:creationId xmlns:a16="http://schemas.microsoft.com/office/drawing/2014/main" id="{AB1BDDCD-9BD7-C540-932C-56587F800034}"/>
              </a:ext>
            </a:extLst>
          </p:cNvPr>
          <p:cNvSpPr/>
          <p:nvPr userDrawn="1"/>
        </p:nvSpPr>
        <p:spPr>
          <a:xfrm>
            <a:off x="5807040" y="426772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5" name="Oval 14">
            <a:extLst>
              <a:ext uri="{FF2B5EF4-FFF2-40B4-BE49-F238E27FC236}">
                <a16:creationId xmlns:a16="http://schemas.microsoft.com/office/drawing/2014/main" id="{C3B97412-CA65-390D-AF54-AE84BDB34D2E}"/>
              </a:ext>
            </a:extLst>
          </p:cNvPr>
          <p:cNvSpPr/>
          <p:nvPr userDrawn="1"/>
        </p:nvSpPr>
        <p:spPr>
          <a:xfrm>
            <a:off x="9452928" y="426772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20" name="Oval 19">
            <a:extLst>
              <a:ext uri="{FF2B5EF4-FFF2-40B4-BE49-F238E27FC236}">
                <a16:creationId xmlns:a16="http://schemas.microsoft.com/office/drawing/2014/main" id="{A0D17028-F439-DE78-FDEF-AD9CE65384F3}"/>
              </a:ext>
            </a:extLst>
          </p:cNvPr>
          <p:cNvSpPr/>
          <p:nvPr userDrawn="1"/>
        </p:nvSpPr>
        <p:spPr>
          <a:xfrm>
            <a:off x="13098815" y="426772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4" name="Slide Number Placeholder 3">
            <a:extLst>
              <a:ext uri="{FF2B5EF4-FFF2-40B4-BE49-F238E27FC236}">
                <a16:creationId xmlns:a16="http://schemas.microsoft.com/office/drawing/2014/main" id="{066BFB6D-105F-29AD-F3A1-7BA09C0A1563}"/>
              </a:ext>
            </a:extLst>
          </p:cNvPr>
          <p:cNvSpPr>
            <a:spLocks noGrp="1"/>
          </p:cNvSpPr>
          <p:nvPr>
            <p:ph type="sldNum" sz="quarter" idx="37"/>
          </p:nvPr>
        </p:nvSpPr>
        <p:spPr/>
        <p:txBody>
          <a:bodyPr/>
          <a:lstStyle/>
          <a:p>
            <a:fld id="{387AECDB-6C85-4FE3-9DAF-486A9B5BAE12}" type="slidenum">
              <a:rPr lang="en-GB" smtClean="0"/>
              <a:pPr/>
              <a:t>‹#›</a:t>
            </a:fld>
            <a:endParaRPr lang="en-GB"/>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2544234" y="4779808"/>
            <a:ext cx="1860231" cy="1614196"/>
          </a:xfrm>
        </p:spPr>
        <p:txBody>
          <a:bodyPr anchor="ctr" anchorCtr="0"/>
          <a:lstStyle>
            <a:lvl1pPr algn="ctr">
              <a:lnSpc>
                <a:spcPts val="6264"/>
              </a:lnSpc>
              <a:defRPr sz="5400"/>
            </a:lvl1pPr>
          </a:lstStyle>
          <a:p>
            <a:pPr lvl="0"/>
            <a:r>
              <a:rPr lang="en-US"/>
              <a:t>56%</a:t>
            </a:r>
            <a:endParaRPr lang="en-GB"/>
          </a:p>
        </p:txBody>
      </p:sp>
      <p:sp>
        <p:nvSpPr>
          <p:cNvPr id="8" name="Text Placeholder 12">
            <a:extLst>
              <a:ext uri="{FF2B5EF4-FFF2-40B4-BE49-F238E27FC236}">
                <a16:creationId xmlns:a16="http://schemas.microsoft.com/office/drawing/2014/main" id="{882E58FA-DE56-DD24-08D2-6BE339206FA5}"/>
              </a:ext>
            </a:extLst>
          </p:cNvPr>
          <p:cNvSpPr>
            <a:spLocks noGrp="1"/>
          </p:cNvSpPr>
          <p:nvPr>
            <p:ph type="body" sz="quarter" idx="32" hasCustomPrompt="1"/>
          </p:nvPr>
        </p:nvSpPr>
        <p:spPr>
          <a:xfrm>
            <a:off x="6190122" y="4779808"/>
            <a:ext cx="1860231" cy="1614196"/>
          </a:xfrm>
        </p:spPr>
        <p:txBody>
          <a:bodyPr anchor="ctr" anchorCtr="0"/>
          <a:lstStyle>
            <a:lvl1pPr algn="ctr">
              <a:lnSpc>
                <a:spcPts val="6264"/>
              </a:lnSpc>
              <a:defRPr sz="5400"/>
            </a:lvl1pPr>
          </a:lstStyle>
          <a:p>
            <a:pPr lvl="0"/>
            <a:r>
              <a:rPr lang="en-US"/>
              <a:t>56%</a:t>
            </a:r>
            <a:endParaRPr lang="en-GB"/>
          </a:p>
        </p:txBody>
      </p:sp>
      <p:sp>
        <p:nvSpPr>
          <p:cNvPr id="12" name="Text Placeholder 12">
            <a:extLst>
              <a:ext uri="{FF2B5EF4-FFF2-40B4-BE49-F238E27FC236}">
                <a16:creationId xmlns:a16="http://schemas.microsoft.com/office/drawing/2014/main" id="{F5259398-1D40-E7A9-63FB-7437CB0908AC}"/>
              </a:ext>
            </a:extLst>
          </p:cNvPr>
          <p:cNvSpPr>
            <a:spLocks noGrp="1"/>
          </p:cNvSpPr>
          <p:nvPr>
            <p:ph type="body" sz="quarter" idx="34" hasCustomPrompt="1"/>
          </p:nvPr>
        </p:nvSpPr>
        <p:spPr>
          <a:xfrm>
            <a:off x="9816903" y="4779808"/>
            <a:ext cx="1860231" cy="1614196"/>
          </a:xfrm>
        </p:spPr>
        <p:txBody>
          <a:bodyPr anchor="ctr" anchorCtr="0"/>
          <a:lstStyle>
            <a:lvl1pPr algn="ctr">
              <a:lnSpc>
                <a:spcPts val="6264"/>
              </a:lnSpc>
              <a:defRPr sz="5400"/>
            </a:lvl1pPr>
          </a:lstStyle>
          <a:p>
            <a:pPr lvl="0"/>
            <a:r>
              <a:rPr lang="en-US"/>
              <a:t>56%</a:t>
            </a:r>
            <a:endParaRPr lang="en-GB"/>
          </a:p>
        </p:txBody>
      </p:sp>
      <p:sp>
        <p:nvSpPr>
          <p:cNvPr id="22" name="Text Placeholder 12">
            <a:extLst>
              <a:ext uri="{FF2B5EF4-FFF2-40B4-BE49-F238E27FC236}">
                <a16:creationId xmlns:a16="http://schemas.microsoft.com/office/drawing/2014/main" id="{4EDEE44A-992F-DB1E-5188-314901C3DB3C}"/>
              </a:ext>
            </a:extLst>
          </p:cNvPr>
          <p:cNvSpPr>
            <a:spLocks noGrp="1"/>
          </p:cNvSpPr>
          <p:nvPr>
            <p:ph type="body" sz="quarter" idx="36" hasCustomPrompt="1"/>
          </p:nvPr>
        </p:nvSpPr>
        <p:spPr>
          <a:xfrm>
            <a:off x="13481897" y="4779808"/>
            <a:ext cx="1860231" cy="1614196"/>
          </a:xfrm>
        </p:spPr>
        <p:txBody>
          <a:bodyPr anchor="ctr" anchorCtr="0"/>
          <a:lstStyle>
            <a:lvl1pPr algn="ctr">
              <a:lnSpc>
                <a:spcPts val="6264"/>
              </a:lnSpc>
              <a:defRPr sz="5400"/>
            </a:lvl1pPr>
          </a:lstStyle>
          <a:p>
            <a:pPr lvl="0"/>
            <a:r>
              <a:rPr lang="en-US"/>
              <a:t>56%</a:t>
            </a:r>
            <a:endParaRPr lang="en-GB"/>
          </a:p>
        </p:txBody>
      </p:sp>
    </p:spTree>
    <p:extLst>
      <p:ext uri="{BB962C8B-B14F-4D97-AF65-F5344CB8AC3E}">
        <p14:creationId xmlns:p14="http://schemas.microsoft.com/office/powerpoint/2010/main" val="1063288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e Chart Compar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223502"/>
            <a:ext cx="9507609"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46722"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77818"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8914"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10"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71106"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7" name="Oval 6">
            <a:extLst>
              <a:ext uri="{FF2B5EF4-FFF2-40B4-BE49-F238E27FC236}">
                <a16:creationId xmlns:a16="http://schemas.microsoft.com/office/drawing/2014/main" id="{719A7755-15C9-AF83-247F-4E15EC0D4BAA}"/>
              </a:ext>
            </a:extLst>
          </p:cNvPr>
          <p:cNvSpPr/>
          <p:nvPr userDrawn="1"/>
        </p:nvSpPr>
        <p:spPr>
          <a:xfrm>
            <a:off x="780332" y="4267447"/>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4" name="Oval 13">
            <a:extLst>
              <a:ext uri="{FF2B5EF4-FFF2-40B4-BE49-F238E27FC236}">
                <a16:creationId xmlns:a16="http://schemas.microsoft.com/office/drawing/2014/main" id="{16A9E8F6-47E6-9E38-759E-3D4F658546D7}"/>
              </a:ext>
            </a:extLst>
          </p:cNvPr>
          <p:cNvSpPr/>
          <p:nvPr userDrawn="1"/>
        </p:nvSpPr>
        <p:spPr>
          <a:xfrm>
            <a:off x="4209662" y="4267447"/>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5" name="Oval 14">
            <a:extLst>
              <a:ext uri="{FF2B5EF4-FFF2-40B4-BE49-F238E27FC236}">
                <a16:creationId xmlns:a16="http://schemas.microsoft.com/office/drawing/2014/main" id="{3ACB30F7-BC67-CD13-30F3-BEA3D00D2A2F}"/>
              </a:ext>
            </a:extLst>
          </p:cNvPr>
          <p:cNvSpPr/>
          <p:nvPr userDrawn="1"/>
        </p:nvSpPr>
        <p:spPr>
          <a:xfrm>
            <a:off x="7638992" y="4267447"/>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6" name="Oval 15">
            <a:extLst>
              <a:ext uri="{FF2B5EF4-FFF2-40B4-BE49-F238E27FC236}">
                <a16:creationId xmlns:a16="http://schemas.microsoft.com/office/drawing/2014/main" id="{BC17B878-A27C-5D36-21FF-53C4729B23DA}"/>
              </a:ext>
            </a:extLst>
          </p:cNvPr>
          <p:cNvSpPr/>
          <p:nvPr userDrawn="1"/>
        </p:nvSpPr>
        <p:spPr>
          <a:xfrm>
            <a:off x="11068322" y="4267447"/>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9" name="Oval 18">
            <a:extLst>
              <a:ext uri="{FF2B5EF4-FFF2-40B4-BE49-F238E27FC236}">
                <a16:creationId xmlns:a16="http://schemas.microsoft.com/office/drawing/2014/main" id="{7BC0A6D4-4379-B07D-3DC1-1CDC2FEC8C2C}"/>
              </a:ext>
            </a:extLst>
          </p:cNvPr>
          <p:cNvSpPr/>
          <p:nvPr userDrawn="1"/>
        </p:nvSpPr>
        <p:spPr>
          <a:xfrm>
            <a:off x="14497652" y="4267447"/>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32" name="Text Placeholder 12">
            <a:extLst>
              <a:ext uri="{FF2B5EF4-FFF2-40B4-BE49-F238E27FC236}">
                <a16:creationId xmlns:a16="http://schemas.microsoft.com/office/drawing/2014/main" id="{5392AA58-B353-23E4-711F-FD3D377A37B4}"/>
              </a:ext>
            </a:extLst>
          </p:cNvPr>
          <p:cNvSpPr>
            <a:spLocks noGrp="1"/>
          </p:cNvSpPr>
          <p:nvPr>
            <p:ph type="body" sz="quarter" idx="30" hasCustomPrompt="1"/>
          </p:nvPr>
        </p:nvSpPr>
        <p:spPr>
          <a:xfrm>
            <a:off x="1182464" y="4770283"/>
            <a:ext cx="1860231" cy="1614196"/>
          </a:xfrm>
        </p:spPr>
        <p:txBody>
          <a:bodyPr anchor="ctr" anchorCtr="0"/>
          <a:lstStyle>
            <a:lvl1pPr algn="ctr">
              <a:lnSpc>
                <a:spcPts val="6264"/>
              </a:lnSpc>
              <a:defRPr sz="5400"/>
            </a:lvl1pPr>
          </a:lstStyle>
          <a:p>
            <a:pPr lvl="0"/>
            <a:r>
              <a:rPr lang="en-US"/>
              <a:t>56%</a:t>
            </a:r>
            <a:endParaRPr lang="en-GB"/>
          </a:p>
        </p:txBody>
      </p:sp>
      <p:sp>
        <p:nvSpPr>
          <p:cNvPr id="33" name="Text Placeholder 12">
            <a:extLst>
              <a:ext uri="{FF2B5EF4-FFF2-40B4-BE49-F238E27FC236}">
                <a16:creationId xmlns:a16="http://schemas.microsoft.com/office/drawing/2014/main" id="{1D5FB756-8289-1118-C22F-A47B8EB2EE40}"/>
              </a:ext>
            </a:extLst>
          </p:cNvPr>
          <p:cNvSpPr>
            <a:spLocks noGrp="1"/>
          </p:cNvSpPr>
          <p:nvPr>
            <p:ph type="body" sz="quarter" idx="38" hasCustomPrompt="1"/>
          </p:nvPr>
        </p:nvSpPr>
        <p:spPr>
          <a:xfrm>
            <a:off x="4611794" y="4770283"/>
            <a:ext cx="1860231" cy="1614196"/>
          </a:xfrm>
        </p:spPr>
        <p:txBody>
          <a:bodyPr anchor="ctr" anchorCtr="0"/>
          <a:lstStyle>
            <a:lvl1pPr algn="ctr">
              <a:lnSpc>
                <a:spcPts val="6264"/>
              </a:lnSpc>
              <a:defRPr sz="5400"/>
            </a:lvl1pPr>
          </a:lstStyle>
          <a:p>
            <a:pPr lvl="0"/>
            <a:r>
              <a:rPr lang="en-US"/>
              <a:t>56%</a:t>
            </a:r>
            <a:endParaRPr lang="en-GB"/>
          </a:p>
        </p:txBody>
      </p:sp>
      <p:sp>
        <p:nvSpPr>
          <p:cNvPr id="34" name="Text Placeholder 12">
            <a:extLst>
              <a:ext uri="{FF2B5EF4-FFF2-40B4-BE49-F238E27FC236}">
                <a16:creationId xmlns:a16="http://schemas.microsoft.com/office/drawing/2014/main" id="{16A16BDC-CEA2-5243-8ECB-74321E14E4CE}"/>
              </a:ext>
            </a:extLst>
          </p:cNvPr>
          <p:cNvSpPr>
            <a:spLocks noGrp="1"/>
          </p:cNvSpPr>
          <p:nvPr>
            <p:ph type="body" sz="quarter" idx="39" hasCustomPrompt="1"/>
          </p:nvPr>
        </p:nvSpPr>
        <p:spPr>
          <a:xfrm>
            <a:off x="8041124" y="4770283"/>
            <a:ext cx="1860231" cy="1614196"/>
          </a:xfrm>
        </p:spPr>
        <p:txBody>
          <a:bodyPr anchor="ctr" anchorCtr="0"/>
          <a:lstStyle>
            <a:lvl1pPr algn="ctr">
              <a:lnSpc>
                <a:spcPts val="6264"/>
              </a:lnSpc>
              <a:defRPr sz="5400"/>
            </a:lvl1pPr>
          </a:lstStyle>
          <a:p>
            <a:pPr lvl="0"/>
            <a:r>
              <a:rPr lang="en-US"/>
              <a:t>56%</a:t>
            </a:r>
            <a:endParaRPr lang="en-GB"/>
          </a:p>
        </p:txBody>
      </p:sp>
      <p:sp>
        <p:nvSpPr>
          <p:cNvPr id="35" name="Text Placeholder 12">
            <a:extLst>
              <a:ext uri="{FF2B5EF4-FFF2-40B4-BE49-F238E27FC236}">
                <a16:creationId xmlns:a16="http://schemas.microsoft.com/office/drawing/2014/main" id="{8575602F-D65A-5AE3-8DD1-68043BBD0535}"/>
              </a:ext>
            </a:extLst>
          </p:cNvPr>
          <p:cNvSpPr>
            <a:spLocks noGrp="1"/>
          </p:cNvSpPr>
          <p:nvPr>
            <p:ph type="body" sz="quarter" idx="40" hasCustomPrompt="1"/>
          </p:nvPr>
        </p:nvSpPr>
        <p:spPr>
          <a:xfrm>
            <a:off x="11470454" y="4770283"/>
            <a:ext cx="1860231" cy="1614196"/>
          </a:xfrm>
        </p:spPr>
        <p:txBody>
          <a:bodyPr anchor="ctr" anchorCtr="0"/>
          <a:lstStyle>
            <a:lvl1pPr algn="ctr">
              <a:lnSpc>
                <a:spcPts val="6264"/>
              </a:lnSpc>
              <a:defRPr sz="5400"/>
            </a:lvl1pPr>
          </a:lstStyle>
          <a:p>
            <a:pPr lvl="0"/>
            <a:r>
              <a:rPr lang="en-US"/>
              <a:t>56%</a:t>
            </a:r>
            <a:endParaRPr lang="en-GB"/>
          </a:p>
        </p:txBody>
      </p:sp>
      <p:sp>
        <p:nvSpPr>
          <p:cNvPr id="36" name="Text Placeholder 12">
            <a:extLst>
              <a:ext uri="{FF2B5EF4-FFF2-40B4-BE49-F238E27FC236}">
                <a16:creationId xmlns:a16="http://schemas.microsoft.com/office/drawing/2014/main" id="{51CB28FC-B16F-72F5-2452-A3B8E736FD2B}"/>
              </a:ext>
            </a:extLst>
          </p:cNvPr>
          <p:cNvSpPr>
            <a:spLocks noGrp="1"/>
          </p:cNvSpPr>
          <p:nvPr>
            <p:ph type="body" sz="quarter" idx="41" hasCustomPrompt="1"/>
          </p:nvPr>
        </p:nvSpPr>
        <p:spPr>
          <a:xfrm>
            <a:off x="14899784" y="4770283"/>
            <a:ext cx="1860231" cy="1614196"/>
          </a:xfrm>
        </p:spPr>
        <p:txBody>
          <a:bodyPr anchor="ctr" anchorCtr="0"/>
          <a:lstStyle>
            <a:lvl1pPr algn="ctr">
              <a:lnSpc>
                <a:spcPts val="6264"/>
              </a:lnSpc>
              <a:defRPr sz="5400"/>
            </a:lvl1pPr>
          </a:lstStyle>
          <a:p>
            <a:pPr lvl="0"/>
            <a:r>
              <a:rPr lang="en-US"/>
              <a:t>56%</a:t>
            </a:r>
            <a:endParaRPr lang="en-GB"/>
          </a:p>
        </p:txBody>
      </p:sp>
      <p:sp>
        <p:nvSpPr>
          <p:cNvPr id="4" name="Slide Number Placeholder 3">
            <a:extLst>
              <a:ext uri="{FF2B5EF4-FFF2-40B4-BE49-F238E27FC236}">
                <a16:creationId xmlns:a16="http://schemas.microsoft.com/office/drawing/2014/main" id="{3B3958C0-2E6F-B04D-C629-0E49D9F990F6}"/>
              </a:ext>
            </a:extLst>
          </p:cNvPr>
          <p:cNvSpPr>
            <a:spLocks noGrp="1"/>
          </p:cNvSpPr>
          <p:nvPr>
            <p:ph type="sldNum" sz="quarter" idx="4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73345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Compar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223502"/>
            <a:ext cx="9507609"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728571"/>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728571"/>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728571"/>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3162040" y="4151266"/>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7533121" y="4151266"/>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11934263" y="4151266"/>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152210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Compar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223502"/>
            <a:ext cx="9507609"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102005" y="7399635"/>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34148" y="7399634"/>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6291" y="7399635"/>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89994" y="7399634"/>
            <a:ext cx="2794364"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8" name="Picture Placeholder 11">
            <a:extLst>
              <a:ext uri="{FF2B5EF4-FFF2-40B4-BE49-F238E27FC236}">
                <a16:creationId xmlns:a16="http://schemas.microsoft.com/office/drawing/2014/main" id="{A30D8683-5071-D942-B4F3-32E5666ACE2F}"/>
              </a:ext>
            </a:extLst>
          </p:cNvPr>
          <p:cNvSpPr>
            <a:spLocks noGrp="1"/>
          </p:cNvSpPr>
          <p:nvPr>
            <p:ph type="pic" sz="quarter" idx="40" hasCustomPrompt="1"/>
          </p:nvPr>
        </p:nvSpPr>
        <p:spPr>
          <a:xfrm>
            <a:off x="2076248" y="3986798"/>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B8FA1C0E-0185-3243-8198-609D4659CB8F}"/>
              </a:ext>
            </a:extLst>
          </p:cNvPr>
          <p:cNvSpPr>
            <a:spLocks noGrp="1"/>
          </p:cNvSpPr>
          <p:nvPr>
            <p:ph type="pic" sz="quarter" idx="41" hasCustomPrompt="1"/>
          </p:nvPr>
        </p:nvSpPr>
        <p:spPr>
          <a:xfrm>
            <a:off x="5708391" y="3986798"/>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Picture Placeholder 11">
            <a:extLst>
              <a:ext uri="{FF2B5EF4-FFF2-40B4-BE49-F238E27FC236}">
                <a16:creationId xmlns:a16="http://schemas.microsoft.com/office/drawing/2014/main" id="{EAAB7BA3-2100-EE4B-A517-85097521A763}"/>
              </a:ext>
            </a:extLst>
          </p:cNvPr>
          <p:cNvSpPr>
            <a:spLocks noGrp="1"/>
          </p:cNvSpPr>
          <p:nvPr>
            <p:ph type="pic" sz="quarter" idx="42" hasCustomPrompt="1"/>
          </p:nvPr>
        </p:nvSpPr>
        <p:spPr>
          <a:xfrm>
            <a:off x="9340534" y="3986798"/>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4" name="Picture Placeholder 11">
            <a:extLst>
              <a:ext uri="{FF2B5EF4-FFF2-40B4-BE49-F238E27FC236}">
                <a16:creationId xmlns:a16="http://schemas.microsoft.com/office/drawing/2014/main" id="{35FC31A7-CB83-8A49-A361-3421B7EAE92B}"/>
              </a:ext>
            </a:extLst>
          </p:cNvPr>
          <p:cNvSpPr>
            <a:spLocks noGrp="1"/>
          </p:cNvSpPr>
          <p:nvPr>
            <p:ph type="pic" sz="quarter" idx="43" hasCustomPrompt="1"/>
          </p:nvPr>
        </p:nvSpPr>
        <p:spPr>
          <a:xfrm>
            <a:off x="12972677" y="3986798"/>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0BB06F59-1957-DDE9-339D-D11640F9258A}"/>
              </a:ext>
            </a:extLst>
          </p:cNvPr>
          <p:cNvSpPr>
            <a:spLocks noGrp="1"/>
          </p:cNvSpPr>
          <p:nvPr>
            <p:ph type="sldNum" sz="quarter" idx="4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79874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Compar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223502"/>
            <a:ext cx="9507609"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31685"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62781"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1395"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09"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69619"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668436" y="3851735"/>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4102919" y="3851735"/>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7537402" y="3851735"/>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0971885" y="3851735"/>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8" name="Picture Placeholder 11">
            <a:extLst>
              <a:ext uri="{FF2B5EF4-FFF2-40B4-BE49-F238E27FC236}">
                <a16:creationId xmlns:a16="http://schemas.microsoft.com/office/drawing/2014/main" id="{1642DF87-199A-2148-B044-B643D11391C0}"/>
              </a:ext>
            </a:extLst>
          </p:cNvPr>
          <p:cNvSpPr>
            <a:spLocks noGrp="1"/>
          </p:cNvSpPr>
          <p:nvPr>
            <p:ph type="pic" sz="quarter" idx="46" hasCustomPrompt="1"/>
          </p:nvPr>
        </p:nvSpPr>
        <p:spPr>
          <a:xfrm>
            <a:off x="14406370" y="3851735"/>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587775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x5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C8CD655-A9A4-5863-97EE-F463761AAC33}"/>
              </a:ext>
            </a:extLst>
          </p:cNvPr>
          <p:cNvSpPr>
            <a:spLocks noGrp="1"/>
          </p:cNvSpPr>
          <p:nvPr>
            <p:ph type="pic" sz="quarter" idx="14" hasCustomPrompt="1"/>
          </p:nvPr>
        </p:nvSpPr>
        <p:spPr>
          <a:xfrm>
            <a:off x="7827963" y="0"/>
            <a:ext cx="1005840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1000103"/>
            <a:ext cx="6715905"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70" y="2929354"/>
            <a:ext cx="6715905" cy="1754940"/>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 allis vel libero et </a:t>
            </a:r>
            <a:r>
              <a:rPr lang="en-US" err="1"/>
              <a:t>aliquet</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7" y="5181602"/>
            <a:ext cx="6715905" cy="434741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4" name="Slide Number Placeholder 3">
            <a:extLst>
              <a:ext uri="{FF2B5EF4-FFF2-40B4-BE49-F238E27FC236}">
                <a16:creationId xmlns:a16="http://schemas.microsoft.com/office/drawing/2014/main" id="{567822EF-4A53-2DBB-ADAD-41F8793138D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522147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x4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223502"/>
            <a:ext cx="13776156"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4307306"/>
            <a:ext cx="9518432" cy="5173578"/>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782423" y="4328026"/>
            <a:ext cx="6441071" cy="5152857"/>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
        <p:nvSpPr>
          <p:cNvPr id="4" name="Slide Number Placeholder 3">
            <a:extLst>
              <a:ext uri="{FF2B5EF4-FFF2-40B4-BE49-F238E27FC236}">
                <a16:creationId xmlns:a16="http://schemas.microsoft.com/office/drawing/2014/main" id="{B4F3441D-B419-9FBD-266D-D2CABE8030CB}"/>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348226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x4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223502"/>
            <a:ext cx="13776156"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7710985" y="4307306"/>
            <a:ext cx="9512584" cy="5173578"/>
          </a:xfrm>
          <a:prstGeom prst="rect">
            <a:avLst/>
          </a:prstGeom>
        </p:spPr>
        <p:txBody>
          <a:bodyPr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6" name="Slide Number Placeholder 5">
            <a:extLst>
              <a:ext uri="{FF2B5EF4-FFF2-40B4-BE49-F238E27FC236}">
                <a16:creationId xmlns:a16="http://schemas.microsoft.com/office/drawing/2014/main" id="{00CC8B5C-F6CC-5BCC-665A-C4DD97E8FFE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F0529680-655F-561F-4AD4-F4094C19F874}"/>
              </a:ext>
            </a:extLst>
          </p:cNvPr>
          <p:cNvSpPr>
            <a:spLocks noGrp="1"/>
          </p:cNvSpPr>
          <p:nvPr>
            <p:ph type="pic" sz="quarter" idx="14" hasCustomPrompt="1"/>
          </p:nvPr>
        </p:nvSpPr>
        <p:spPr>
          <a:xfrm>
            <a:off x="662794" y="4328026"/>
            <a:ext cx="6441071" cy="5152857"/>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Tree>
    <p:extLst>
      <p:ext uri="{BB962C8B-B14F-4D97-AF65-F5344CB8AC3E}">
        <p14:creationId xmlns:p14="http://schemas.microsoft.com/office/powerpoint/2010/main" val="699668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x3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223502"/>
            <a:ext cx="13776156"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4307306"/>
            <a:ext cx="8972521" cy="5173578"/>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325390" y="4306972"/>
            <a:ext cx="6898104" cy="517357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4" name="Slide Number Placeholder 3">
            <a:extLst>
              <a:ext uri="{FF2B5EF4-FFF2-40B4-BE49-F238E27FC236}">
                <a16:creationId xmlns:a16="http://schemas.microsoft.com/office/drawing/2014/main" id="{765ED021-4077-5C8A-337E-39AD9260E50A}"/>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52692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3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223502"/>
            <a:ext cx="13776156"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8229601" y="4307306"/>
            <a:ext cx="9006256" cy="5173578"/>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4" name="Slide Number Placeholder 3">
            <a:extLst>
              <a:ext uri="{FF2B5EF4-FFF2-40B4-BE49-F238E27FC236}">
                <a16:creationId xmlns:a16="http://schemas.microsoft.com/office/drawing/2014/main" id="{D16A3D6C-68F0-0501-9756-FAC21286539D}"/>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8D6D3A98-2FE4-153F-80CD-BB0B392E9150}"/>
              </a:ext>
            </a:extLst>
          </p:cNvPr>
          <p:cNvSpPr>
            <a:spLocks noGrp="1"/>
          </p:cNvSpPr>
          <p:nvPr>
            <p:ph type="pic" sz="quarter" idx="14" hasCustomPrompt="1"/>
          </p:nvPr>
        </p:nvSpPr>
        <p:spPr>
          <a:xfrm>
            <a:off x="662796" y="4306972"/>
            <a:ext cx="6898104" cy="517357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Tree>
    <p:extLst>
      <p:ext uri="{BB962C8B-B14F-4D97-AF65-F5344CB8AC3E}">
        <p14:creationId xmlns:p14="http://schemas.microsoft.com/office/powerpoint/2010/main" val="146307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956141"/>
            <a:ext cx="7583038" cy="4277200"/>
          </a:xfrm>
          <a:prstGeom prst="rect">
            <a:avLst/>
          </a:prstGeom>
        </p:spPr>
        <p:txBody>
          <a:bodyPr>
            <a:noAutofit/>
          </a:bodyPr>
          <a:lstStyle>
            <a:lvl1pPr algn="l">
              <a:lnSpc>
                <a:spcPts val="9450"/>
              </a:lnSpc>
              <a:defRPr sz="9000">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6913832"/>
            <a:ext cx="7569467" cy="1166812"/>
          </a:xfrm>
          <a:prstGeom prst="rect">
            <a:avLst/>
          </a:prstGeom>
        </p:spPr>
        <p:txBody>
          <a:bodyPr lIns="0" tIns="0" rIns="0" bIns="0">
            <a:noAutofit/>
          </a:bodyPr>
          <a:lstStyle>
            <a:lvl1pPr marL="0" indent="0">
              <a:lnSpc>
                <a:spcPts val="4212"/>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2795" y="6573588"/>
            <a:ext cx="165597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sp>
        <p:nvSpPr>
          <p:cNvPr id="5" name="Text Placeholder 12">
            <a:extLst>
              <a:ext uri="{FF2B5EF4-FFF2-40B4-BE49-F238E27FC236}">
                <a16:creationId xmlns:a16="http://schemas.microsoft.com/office/drawing/2014/main" id="{0EE13A66-923E-8CEC-3574-A8340C4AE0A5}"/>
              </a:ext>
            </a:extLst>
          </p:cNvPr>
          <p:cNvSpPr>
            <a:spLocks noGrp="1"/>
          </p:cNvSpPr>
          <p:nvPr>
            <p:ph type="body" sz="quarter" idx="19" hasCustomPrompt="1"/>
          </p:nvPr>
        </p:nvSpPr>
        <p:spPr>
          <a:xfrm>
            <a:off x="667768" y="9098283"/>
            <a:ext cx="1984248" cy="37490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3529317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6x9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223502"/>
            <a:ext cx="13776156"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4307306"/>
            <a:ext cx="6716176" cy="5173578"/>
          </a:xfrm>
          <a:prstGeom prst="rect">
            <a:avLst/>
          </a:prstGeom>
        </p:spPr>
        <p:txBody>
          <a:bodyPr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8026022" y="4306970"/>
            <a:ext cx="9197472" cy="5173578"/>
          </a:xfrm>
          <a:prstGeom prst="rect">
            <a:avLst/>
          </a:prstGeom>
          <a:solidFill>
            <a:srgbClr val="BDBEBD">
              <a:alpha val="74902"/>
            </a:srgbClr>
          </a:solidFill>
        </p:spPr>
        <p:txBody>
          <a:bodyPr vert="horz" lIns="0" tIns="457200" rIns="0" bIns="0" rtlCol="0" anchor="t" anchorCtr="0">
            <a:noAutofit/>
          </a:bodyPr>
          <a:lstStyle>
            <a:lvl1pPr algn="ctr">
              <a:defRPr lang="en-GB" dirty="0">
                <a:solidFill>
                  <a:schemeClr val="bg1"/>
                </a:solidFill>
              </a:defRPr>
            </a:lvl1pPr>
          </a:lstStyle>
          <a:p>
            <a:pPr lvl="0" algn="ctr"/>
            <a:r>
              <a:rPr lang="en-US" noProof="0"/>
              <a:t>Click icon to place 16x9 image</a:t>
            </a:r>
          </a:p>
        </p:txBody>
      </p:sp>
      <p:sp>
        <p:nvSpPr>
          <p:cNvPr id="4" name="Slide Number Placeholder 3">
            <a:extLst>
              <a:ext uri="{FF2B5EF4-FFF2-40B4-BE49-F238E27FC236}">
                <a16:creationId xmlns:a16="http://schemas.microsoft.com/office/drawing/2014/main" id="{4FD4CF93-B1B7-2C33-0F45-22C8255A5AC5}"/>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872669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x9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223502"/>
            <a:ext cx="13776156"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22425" y="4307306"/>
            <a:ext cx="6693278" cy="5173578"/>
          </a:xfrm>
          <a:prstGeom prst="rect">
            <a:avLst/>
          </a:prstGeom>
        </p:spPr>
        <p:txBody>
          <a:bodyPr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4" name="Slide Number Placeholder 3">
            <a:extLst>
              <a:ext uri="{FF2B5EF4-FFF2-40B4-BE49-F238E27FC236}">
                <a16:creationId xmlns:a16="http://schemas.microsoft.com/office/drawing/2014/main" id="{708EDA47-45CB-245D-A661-8D5427E7D2B7}"/>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1502442F-E830-EDF4-DBD9-A1FCBE19D5C5}"/>
              </a:ext>
            </a:extLst>
          </p:cNvPr>
          <p:cNvSpPr>
            <a:spLocks noGrp="1"/>
          </p:cNvSpPr>
          <p:nvPr>
            <p:ph type="pic" sz="quarter" idx="14" hasCustomPrompt="1"/>
          </p:nvPr>
        </p:nvSpPr>
        <p:spPr>
          <a:xfrm>
            <a:off x="670661" y="4306970"/>
            <a:ext cx="9197472" cy="5173578"/>
          </a:xfrm>
          <a:prstGeom prst="rect">
            <a:avLst/>
          </a:prstGeom>
          <a:solidFill>
            <a:srgbClr val="BDBEBD">
              <a:alpha val="74902"/>
            </a:srgbClr>
          </a:solidFill>
        </p:spPr>
        <p:txBody>
          <a:bodyPr vert="horz" lIns="0" tIns="457200" rIns="0" bIns="0" rtlCol="0" anchor="t" anchorCtr="0">
            <a:noAutofit/>
          </a:bodyPr>
          <a:lstStyle>
            <a:lvl1pPr algn="ctr">
              <a:defRPr lang="en-GB" dirty="0">
                <a:solidFill>
                  <a:schemeClr val="bg1"/>
                </a:solidFill>
              </a:defRPr>
            </a:lvl1pPr>
          </a:lstStyle>
          <a:p>
            <a:pPr lvl="0" algn="ctr"/>
            <a:r>
              <a:rPr lang="en-US" noProof="0"/>
              <a:t>Click icon to place 16x9 image</a:t>
            </a:r>
          </a:p>
        </p:txBody>
      </p:sp>
    </p:spTree>
    <p:extLst>
      <p:ext uri="{BB962C8B-B14F-4D97-AF65-F5344CB8AC3E}">
        <p14:creationId xmlns:p14="http://schemas.microsoft.com/office/powerpoint/2010/main" val="1136961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x4 Image Right Large Header">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7C904EE-7566-3AAA-D114-F0BA13F02DA3}"/>
              </a:ext>
            </a:extLst>
          </p:cNvPr>
          <p:cNvSpPr>
            <a:spLocks noGrp="1"/>
          </p:cNvSpPr>
          <p:nvPr>
            <p:ph type="pic" sz="quarter" idx="14" hasCustomPrompt="1"/>
          </p:nvPr>
        </p:nvSpPr>
        <p:spPr>
          <a:xfrm>
            <a:off x="7827963" y="0"/>
            <a:ext cx="1005840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4" y="1884947"/>
            <a:ext cx="6711710" cy="3513222"/>
          </a:xfrm>
          <a:prstGeom prst="rect">
            <a:avLst/>
          </a:prstGeom>
        </p:spPr>
        <p:txBody>
          <a:bodyPr numCol="1" anchor="b" anchorCtr="0"/>
          <a:lstStyle/>
          <a:p>
            <a:r>
              <a:rPr lang="en-US"/>
              <a:t>Click To Edit Master Title Style</a:t>
            </a:r>
            <a:endParaRPr lang="en-GB"/>
          </a:p>
        </p:txBody>
      </p:sp>
      <p:sp>
        <p:nvSpPr>
          <p:cNvPr id="8" name="Text Placeholder 7">
            <a:extLst>
              <a:ext uri="{FF2B5EF4-FFF2-40B4-BE49-F238E27FC236}">
                <a16:creationId xmlns:a16="http://schemas.microsoft.com/office/drawing/2014/main" id="{8137042C-4897-E52C-9AD5-78F929A8115B}"/>
              </a:ext>
            </a:extLst>
          </p:cNvPr>
          <p:cNvSpPr>
            <a:spLocks noGrp="1"/>
          </p:cNvSpPr>
          <p:nvPr>
            <p:ph type="body" sz="quarter" idx="13" hasCustomPrompt="1"/>
          </p:nvPr>
        </p:nvSpPr>
        <p:spPr>
          <a:xfrm>
            <a:off x="662796" y="6015789"/>
            <a:ext cx="6716178" cy="3513222"/>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2" name="Slide Number Placeholder 1">
            <a:extLst>
              <a:ext uri="{FF2B5EF4-FFF2-40B4-BE49-F238E27FC236}">
                <a16:creationId xmlns:a16="http://schemas.microsoft.com/office/drawing/2014/main" id="{1F29EFA4-C0C8-E584-E592-C44AC7F7EF69}"/>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871027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alf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4216400"/>
            <a:ext cx="17886363" cy="5842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half-page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6" y="1000103"/>
            <a:ext cx="6716178" cy="1870688"/>
          </a:xfrm>
          <a:prstGeom prst="rect">
            <a:avLst/>
          </a:prstGeom>
        </p:spPr>
        <p:txBody>
          <a:bodyPr/>
          <a:lstStyle/>
          <a:p>
            <a:r>
              <a:rPr lang="en-US"/>
              <a:t>Click To Edit Master Title Style</a:t>
            </a:r>
            <a:endParaRPr lang="en-GB"/>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8250985" y="1169078"/>
            <a:ext cx="8972582" cy="2581512"/>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a:t>
            </a:r>
            <a:endParaRPr lang="en-GB"/>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878488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635319" y="3870118"/>
            <a:ext cx="8251043" cy="6188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7707142" y="-1"/>
            <a:ext cx="3364992" cy="3368843"/>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120063"/>
            <a:ext cx="6711710" cy="3513222"/>
          </a:xfrm>
          <a:prstGeom prst="rect">
            <a:avLst/>
          </a:prstGeom>
        </p:spPr>
        <p:txBody>
          <a:bodyPr numCol="1" anchor="b" anchorCtr="0"/>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40767709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Images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1895094" y="0"/>
            <a:ext cx="5335422" cy="948519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6849205" y="-1"/>
            <a:ext cx="4187952" cy="4189567"/>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120063"/>
            <a:ext cx="6711710" cy="3513222"/>
          </a:xfrm>
          <a:prstGeom prst="rect">
            <a:avLst/>
          </a:prstGeom>
        </p:spPr>
        <p:txBody>
          <a:bodyPr numCol="1" anchor="b" anchorCtr="0"/>
          <a:lstStyle/>
          <a:p>
            <a:r>
              <a:rPr lang="en-US"/>
              <a:t>Click To Edit Master Title Style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8236911" y="4658148"/>
            <a:ext cx="2800246" cy="2805494"/>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Slide Number Placeholder 4">
            <a:extLst>
              <a:ext uri="{FF2B5EF4-FFF2-40B4-BE49-F238E27FC236}">
                <a16:creationId xmlns:a16="http://schemas.microsoft.com/office/drawing/2014/main" id="{AED78E98-DB9C-BD4A-C32C-941502B4919C}"/>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1021216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 Images C">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507390" y="507752"/>
            <a:ext cx="6716178" cy="294213"/>
          </a:xfrm>
          <a:prstGeom prst="rect">
            <a:avLst/>
          </a:prstGeom>
        </p:spPr>
        <p:txBody>
          <a:bodyPr/>
          <a:lstStyle>
            <a:lvl1pPr algn="r">
              <a:defRPr/>
            </a:lvl1p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3441924"/>
            <a:ext cx="9516426" cy="6616479"/>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081622" y="0"/>
            <a:ext cx="2944368" cy="2943132"/>
          </a:xfrm>
          <a:prstGeom prst="rect">
            <a:avLst/>
          </a:prstGeom>
          <a:solidFill>
            <a:srgbClr val="BDBEBD">
              <a:alpha val="74902"/>
            </a:srgbClr>
          </a:solidFill>
        </p:spPr>
        <p:txBody>
          <a:bodyPr vert="horz" lIns="0" tIns="27432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 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511856" y="6120063"/>
            <a:ext cx="6711710" cy="3513222"/>
          </a:xfrm>
          <a:prstGeom prst="rect">
            <a:avLst/>
          </a:prstGeom>
        </p:spPr>
        <p:txBody>
          <a:bodyPr numCol="1" anchor="b" anchorCtr="0"/>
          <a:lstStyle/>
          <a:p>
            <a:r>
              <a:rPr lang="en-US"/>
              <a:t>Click To Edit Master Title Style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0507389" y="1146240"/>
            <a:ext cx="3879759" cy="3882960"/>
          </a:xfrm>
          <a:prstGeom prst="rect">
            <a:avLst/>
          </a:prstGeom>
          <a:solidFill>
            <a:srgbClr val="BDBEBD">
              <a:alpha val="74902"/>
            </a:srgbClr>
          </a:solidFill>
        </p:spPr>
        <p:txBody>
          <a:bodyPr vert="horz" lIns="0" tIns="9144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a:t>
            </a:r>
            <a:br>
              <a:rPr lang="en-US" noProof="0"/>
            </a:br>
            <a:r>
              <a:rPr lang="en-US" noProof="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63421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21816" y="2998377"/>
            <a:ext cx="8101678" cy="648134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319041" y="2"/>
            <a:ext cx="3383280" cy="338115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916088" y="0"/>
            <a:ext cx="2432304" cy="243040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662796" y="1947719"/>
            <a:ext cx="4236750" cy="75319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00430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03056" y="2983128"/>
            <a:ext cx="8120437" cy="649635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 y="-3"/>
            <a:ext cx="7378975" cy="7384097"/>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11486126" y="0"/>
            <a:ext cx="2502806" cy="2505456"/>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2127817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 y="2448420"/>
            <a:ext cx="8789159" cy="7031327"/>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9097206" y="-2640"/>
            <a:ext cx="3392281" cy="3392424"/>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13004282" y="1978926"/>
            <a:ext cx="4219212" cy="750082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58139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ype Only - Color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956141"/>
            <a:ext cx="7583038" cy="4277200"/>
          </a:xfrm>
          <a:prstGeom prst="rect">
            <a:avLst/>
          </a:prstGeom>
        </p:spPr>
        <p:txBody>
          <a:bodyPr>
            <a:noAutofit/>
          </a:bodyPr>
          <a:lstStyle>
            <a:lvl1pPr algn="l">
              <a:lnSpc>
                <a:spcPts val="9450"/>
              </a:lnSpc>
              <a:defRPr sz="9000">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6913832"/>
            <a:ext cx="7569467" cy="1166812"/>
          </a:xfrm>
          <a:prstGeom prst="rect">
            <a:avLst/>
          </a:prstGeom>
        </p:spPr>
        <p:txBody>
          <a:bodyPr lIns="0" tIns="0" rIns="0" bIns="0">
            <a:noAutofit/>
          </a:bodyPr>
          <a:lstStyle>
            <a:lvl1pPr marL="0" indent="0">
              <a:lnSpc>
                <a:spcPts val="4212"/>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2795" y="6573588"/>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sp>
        <p:nvSpPr>
          <p:cNvPr id="5" name="Text Placeholder 12">
            <a:extLst>
              <a:ext uri="{FF2B5EF4-FFF2-40B4-BE49-F238E27FC236}">
                <a16:creationId xmlns:a16="http://schemas.microsoft.com/office/drawing/2014/main" id="{0EE13A66-923E-8CEC-3574-A8340C4AE0A5}"/>
              </a:ext>
            </a:extLst>
          </p:cNvPr>
          <p:cNvSpPr>
            <a:spLocks noGrp="1"/>
          </p:cNvSpPr>
          <p:nvPr>
            <p:ph type="body" sz="quarter" idx="19" hasCustomPrompt="1"/>
          </p:nvPr>
        </p:nvSpPr>
        <p:spPr>
          <a:xfrm>
            <a:off x="667768" y="9098283"/>
            <a:ext cx="1984248" cy="37490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731557837"/>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ice Mockups V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000126"/>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800959" y="3034747"/>
            <a:ext cx="2141621" cy="463826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3696511" y="3177702"/>
            <a:ext cx="6219217" cy="434502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10824520" y="2248930"/>
            <a:ext cx="4337222" cy="6227805"/>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1273113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vice Mockups_V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954763" y="4042834"/>
            <a:ext cx="5510140" cy="3568700"/>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000126"/>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10017462" y="3086259"/>
            <a:ext cx="5800387" cy="3270091"/>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2603864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13864"/>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 Steelcase Health">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39B95284-C2CF-5D99-8C52-49E7C8EDB636}"/>
              </a:ext>
            </a:extLst>
          </p:cNvPr>
          <p:cNvSpPr>
            <a:spLocks noGrp="1"/>
          </p:cNvSpPr>
          <p:nvPr>
            <p:ph type="ftr" sz="quarter" idx="10"/>
          </p:nvPr>
        </p:nvSpPr>
        <p:spPr>
          <a:xfrm>
            <a:off x="2573529" y="9590249"/>
            <a:ext cx="12739305" cy="353158"/>
          </a:xfrm>
          <a:prstGeom prst="rect">
            <a:avLst/>
          </a:prstGeom>
        </p:spPr>
        <p:txBody>
          <a:bodyPr/>
          <a:lstStyle>
            <a:lvl1pPr algn="ctr">
              <a:defRPr/>
            </a:lvl1pPr>
          </a:lstStyle>
          <a:p>
            <a:r>
              <a:rPr lang="en-US"/>
              <a:t>Click to add legal text</a:t>
            </a:r>
          </a:p>
        </p:txBody>
      </p:sp>
      <p:pic>
        <p:nvPicPr>
          <p:cNvPr id="2" name="Picture 1" descr="Logo&#10;&#10;Description automatically generated">
            <a:extLst>
              <a:ext uri="{FF2B5EF4-FFF2-40B4-BE49-F238E27FC236}">
                <a16:creationId xmlns:a16="http://schemas.microsoft.com/office/drawing/2014/main" id="{27B01D78-AC80-114F-E03C-872F53BC65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8220" y="4621464"/>
            <a:ext cx="2569922" cy="812089"/>
          </a:xfrm>
          <a:prstGeom prst="rect">
            <a:avLst/>
          </a:prstGeom>
        </p:spPr>
      </p:pic>
    </p:spTree>
    <p:extLst>
      <p:ext uri="{BB962C8B-B14F-4D97-AF65-F5344CB8AC3E}">
        <p14:creationId xmlns:p14="http://schemas.microsoft.com/office/powerpoint/2010/main" val="232071928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Slide - Learnin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39B95284-C2CF-5D99-8C52-49E7C8EDB636}"/>
              </a:ext>
            </a:extLst>
          </p:cNvPr>
          <p:cNvSpPr>
            <a:spLocks noGrp="1"/>
          </p:cNvSpPr>
          <p:nvPr>
            <p:ph type="ftr" sz="quarter" idx="10"/>
          </p:nvPr>
        </p:nvSpPr>
        <p:spPr>
          <a:xfrm>
            <a:off x="2573529" y="9590249"/>
            <a:ext cx="12739305" cy="353158"/>
          </a:xfrm>
          <a:prstGeom prst="rect">
            <a:avLst/>
          </a:prstGeom>
        </p:spPr>
        <p:txBody>
          <a:bodyPr/>
          <a:lstStyle>
            <a:lvl1pPr algn="ctr">
              <a:defRPr/>
            </a:lvl1pPr>
          </a:lstStyle>
          <a:p>
            <a:r>
              <a:rPr lang="en-US"/>
              <a:t>Click to add legal text</a:t>
            </a:r>
          </a:p>
        </p:txBody>
      </p:sp>
      <p:pic>
        <p:nvPicPr>
          <p:cNvPr id="11" name="Picture 10" descr="Logo&#10;&#10;Description automatically generated">
            <a:extLst>
              <a:ext uri="{FF2B5EF4-FFF2-40B4-BE49-F238E27FC236}">
                <a16:creationId xmlns:a16="http://schemas.microsoft.com/office/drawing/2014/main" id="{9F0235B8-5D2C-6442-FF71-1773D71BE7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8220" y="4621464"/>
            <a:ext cx="2569922" cy="815472"/>
          </a:xfrm>
          <a:prstGeom prst="rect">
            <a:avLst/>
          </a:prstGeom>
        </p:spPr>
      </p:pic>
    </p:spTree>
    <p:extLst>
      <p:ext uri="{BB962C8B-B14F-4D97-AF65-F5344CB8AC3E}">
        <p14:creationId xmlns:p14="http://schemas.microsoft.com/office/powerpoint/2010/main" val="47399204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Full Bleed with Captions_Onyx">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11360"/>
            <a:ext cx="17886363" cy="10058400"/>
          </a:xfrm>
          <a:solidFill>
            <a:srgbClr val="BDBEBD"/>
          </a:solidFill>
        </p:spPr>
        <p:txBody>
          <a:bodyPr anchor="ctr"/>
          <a:lstStyle>
            <a:lvl1pPr algn="ctr">
              <a:defRPr>
                <a:solidFill>
                  <a:schemeClr val="bg1"/>
                </a:solidFill>
              </a:defRPr>
            </a:lvl1pPr>
          </a:lstStyle>
          <a:p>
            <a:r>
              <a:rPr lang="en-GB"/>
              <a:t>Click icon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5" name="Text Placeholder 14">
            <a:extLst>
              <a:ext uri="{FF2B5EF4-FFF2-40B4-BE49-F238E27FC236}">
                <a16:creationId xmlns:a16="http://schemas.microsoft.com/office/drawing/2014/main" id="{627B657A-AC03-B3F5-0BC7-AF6C8D94716B}"/>
              </a:ext>
            </a:extLst>
          </p:cNvPr>
          <p:cNvSpPr>
            <a:spLocks noGrp="1"/>
          </p:cNvSpPr>
          <p:nvPr>
            <p:ph type="body" sz="quarter" idx="19" hasCustomPrompt="1"/>
          </p:nvPr>
        </p:nvSpPr>
        <p:spPr>
          <a:xfrm>
            <a:off x="1743075" y="3283750"/>
            <a:ext cx="4535488" cy="1295400"/>
          </a:xfrm>
        </p:spPr>
        <p:txBody>
          <a:bodyPr/>
          <a:lstStyle>
            <a:lvl1pPr>
              <a:lnSpc>
                <a:spcPts val="2025"/>
              </a:lnSpc>
              <a:defRPr lang="en-GB" sz="1350" kern="1200" dirty="0">
                <a:solidFill>
                  <a:schemeClr val="tx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6" name="Text Placeholder 14">
            <a:extLst>
              <a:ext uri="{FF2B5EF4-FFF2-40B4-BE49-F238E27FC236}">
                <a16:creationId xmlns:a16="http://schemas.microsoft.com/office/drawing/2014/main" id="{3FB23AAB-7D79-54A0-B810-6747036B7285}"/>
              </a:ext>
            </a:extLst>
          </p:cNvPr>
          <p:cNvSpPr>
            <a:spLocks noGrp="1"/>
          </p:cNvSpPr>
          <p:nvPr>
            <p:ph type="body" sz="quarter" idx="20" hasCustomPrompt="1"/>
          </p:nvPr>
        </p:nvSpPr>
        <p:spPr>
          <a:xfrm>
            <a:off x="11283950" y="4056209"/>
            <a:ext cx="4535488" cy="1295400"/>
          </a:xfrm>
        </p:spPr>
        <p:txBody>
          <a:bodyPr/>
          <a:lstStyle>
            <a:lvl1pPr algn="r">
              <a:lnSpc>
                <a:spcPts val="2025"/>
              </a:lnSpc>
              <a:defRPr lang="en-GB" sz="1350" kern="1200" dirty="0">
                <a:solidFill>
                  <a:schemeClr val="tx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7" name="Text Placeholder 14">
            <a:extLst>
              <a:ext uri="{FF2B5EF4-FFF2-40B4-BE49-F238E27FC236}">
                <a16:creationId xmlns:a16="http://schemas.microsoft.com/office/drawing/2014/main" id="{CCFCF4CF-3220-BD5E-3A37-08AF5589F885}"/>
              </a:ext>
            </a:extLst>
          </p:cNvPr>
          <p:cNvSpPr>
            <a:spLocks noGrp="1"/>
          </p:cNvSpPr>
          <p:nvPr>
            <p:ph type="body" sz="quarter" idx="21" hasCustomPrompt="1"/>
          </p:nvPr>
        </p:nvSpPr>
        <p:spPr>
          <a:xfrm>
            <a:off x="1743075" y="7944657"/>
            <a:ext cx="4535488" cy="1295400"/>
          </a:xfrm>
        </p:spPr>
        <p:txBody>
          <a:bodyPr/>
          <a:lstStyle>
            <a:lvl1pPr>
              <a:lnSpc>
                <a:spcPts val="2025"/>
              </a:lnSpc>
              <a:defRPr lang="en-GB" sz="1350" kern="1200" dirty="0">
                <a:solidFill>
                  <a:schemeClr val="tx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8" name="Text Placeholder 14">
            <a:extLst>
              <a:ext uri="{FF2B5EF4-FFF2-40B4-BE49-F238E27FC236}">
                <a16:creationId xmlns:a16="http://schemas.microsoft.com/office/drawing/2014/main" id="{DF238362-D346-4F25-28BC-F63158D9CF10}"/>
              </a:ext>
            </a:extLst>
          </p:cNvPr>
          <p:cNvSpPr>
            <a:spLocks noGrp="1"/>
          </p:cNvSpPr>
          <p:nvPr>
            <p:ph type="body" sz="quarter" idx="22" hasCustomPrompt="1"/>
          </p:nvPr>
        </p:nvSpPr>
        <p:spPr>
          <a:xfrm>
            <a:off x="10499724" y="8089540"/>
            <a:ext cx="4535488" cy="1151000"/>
          </a:xfrm>
        </p:spPr>
        <p:txBody>
          <a:bodyPr/>
          <a:lstStyle>
            <a:lvl1pPr>
              <a:lnSpc>
                <a:spcPts val="2025"/>
              </a:lnSpc>
              <a:defRPr lang="en-GB" sz="1350" kern="1200" dirty="0">
                <a:solidFill>
                  <a:schemeClr val="tx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4" name="Title 1">
            <a:extLst>
              <a:ext uri="{FF2B5EF4-FFF2-40B4-BE49-F238E27FC236}">
                <a16:creationId xmlns:a16="http://schemas.microsoft.com/office/drawing/2014/main" id="{730CDBFB-7D21-0844-89C7-930518F3CC7B}"/>
              </a:ext>
            </a:extLst>
          </p:cNvPr>
          <p:cNvSpPr>
            <a:spLocks noGrp="1"/>
          </p:cNvSpPr>
          <p:nvPr>
            <p:ph type="title" hasCustomPrompt="1"/>
          </p:nvPr>
        </p:nvSpPr>
        <p:spPr>
          <a:xfrm>
            <a:off x="662798" y="1123688"/>
            <a:ext cx="9675538" cy="701434"/>
          </a:xfrm>
          <a:prstGeom prst="rect">
            <a:avLst/>
          </a:prstGeom>
        </p:spPr>
        <p:txBody>
          <a:bodyPr/>
          <a:lstStyle/>
          <a:p>
            <a:r>
              <a:rPr lang="en-US" noProof="0"/>
              <a:t>Lorem Ipsum </a:t>
            </a:r>
            <a:r>
              <a:rPr lang="en-US"/>
              <a:t>D</a:t>
            </a:r>
            <a:r>
              <a:rPr lang="en-US" noProof="0" err="1"/>
              <a:t>olor</a:t>
            </a:r>
            <a:r>
              <a:rPr lang="en-US" noProof="0"/>
              <a:t> </a:t>
            </a:r>
            <a:r>
              <a:rPr lang="en-US"/>
              <a:t>S</a:t>
            </a:r>
            <a:r>
              <a:rPr lang="en-US" noProof="0"/>
              <a:t>it </a:t>
            </a:r>
            <a:r>
              <a:rPr lang="en-US"/>
              <a:t>A</a:t>
            </a:r>
            <a:r>
              <a:rPr lang="en-US" noProof="0"/>
              <a:t>met</a:t>
            </a:r>
            <a:endParaRPr lang="en-GB"/>
          </a:p>
        </p:txBody>
      </p:sp>
      <p:sp>
        <p:nvSpPr>
          <p:cNvPr id="3" name="Footer Placeholder 2">
            <a:extLst>
              <a:ext uri="{FF2B5EF4-FFF2-40B4-BE49-F238E27FC236}">
                <a16:creationId xmlns:a16="http://schemas.microsoft.com/office/drawing/2014/main" id="{F57398A1-20E9-1431-90BA-C0D162444DC9}"/>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1120304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Impact Statement_3 colours">
    <p:bg>
      <p:bgPr>
        <a:solidFill>
          <a:schemeClr val="tx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14" name="Text Placeholder 2">
            <a:extLst>
              <a:ext uri="{FF2B5EF4-FFF2-40B4-BE49-F238E27FC236}">
                <a16:creationId xmlns:a16="http://schemas.microsoft.com/office/drawing/2014/main" id="{B3ADD46D-F007-1C9F-FBC6-78F7DF97C3B0}"/>
              </a:ext>
            </a:extLst>
          </p:cNvPr>
          <p:cNvSpPr>
            <a:spLocks noGrp="1"/>
          </p:cNvSpPr>
          <p:nvPr>
            <p:ph type="body" sz="quarter" idx="15" hasCustomPrompt="1"/>
          </p:nvPr>
        </p:nvSpPr>
        <p:spPr>
          <a:xfrm>
            <a:off x="6278564" y="2189788"/>
            <a:ext cx="5292724" cy="671946"/>
          </a:xfrm>
        </p:spPr>
        <p:txBody>
          <a:bodyPr/>
          <a:lstStyle>
            <a:lvl1pPr marL="0" algn="ctr" defTabSz="1341132" rtl="0" eaLnBrk="1" latinLnBrk="0" hangingPunct="1">
              <a:lnSpc>
                <a:spcPts val="2880"/>
              </a:lnSpc>
              <a:spcBef>
                <a:spcPts val="1467"/>
              </a:spcBef>
              <a:buNone/>
              <a:defRPr lang="en-US" sz="1800" b="1" i="0" kern="1200" dirty="0">
                <a:solidFill>
                  <a:schemeClr val="accent2"/>
                </a:solidFill>
                <a:latin typeface="Arial" panose="020B0604020202020204" pitchFamily="34" charset="0"/>
                <a:ea typeface="+mj-ea"/>
                <a:cs typeface="Arial" panose="020B0604020202020204" pitchFamily="34" charset="0"/>
              </a:defRPr>
            </a:lvl1pPr>
          </a:lstStyle>
          <a:p>
            <a:r>
              <a:rPr lang="en-US">
                <a:solidFill>
                  <a:schemeClr val="accent2"/>
                </a:solidFill>
                <a:cs typeface="Arial"/>
              </a:rPr>
              <a:t>Lorem ipsum dolor sit</a:t>
            </a:r>
          </a:p>
        </p:txBody>
      </p:sp>
      <p:sp>
        <p:nvSpPr>
          <p:cNvPr id="26" name="Text Placeholder 2">
            <a:extLst>
              <a:ext uri="{FF2B5EF4-FFF2-40B4-BE49-F238E27FC236}">
                <a16:creationId xmlns:a16="http://schemas.microsoft.com/office/drawing/2014/main" id="{CC6BBDCD-EF31-DB89-AFB9-CFD8AC13B635}"/>
              </a:ext>
            </a:extLst>
          </p:cNvPr>
          <p:cNvSpPr>
            <a:spLocks noGrp="1"/>
          </p:cNvSpPr>
          <p:nvPr>
            <p:ph type="body" sz="quarter" idx="18" hasCustomPrompt="1"/>
          </p:nvPr>
        </p:nvSpPr>
        <p:spPr>
          <a:xfrm>
            <a:off x="1856404" y="6145211"/>
            <a:ext cx="2829972" cy="1495311"/>
          </a:xfrm>
        </p:spPr>
        <p:txBody>
          <a:bodyPr/>
          <a:lstStyle>
            <a:lvl1pPr marL="0" algn="ctr" defTabSz="1341132" rtl="0" eaLnBrk="1" latinLnBrk="0" hangingPunct="1">
              <a:lnSpc>
                <a:spcPts val="3996"/>
              </a:lnSpc>
              <a:spcBef>
                <a:spcPts val="1467"/>
              </a:spcBef>
              <a:buNone/>
              <a:defRPr lang="en-US" sz="2700" kern="1200" dirty="0">
                <a:solidFill>
                  <a:schemeClr val="bg1"/>
                </a:solidFill>
                <a:latin typeface="+mn-lt"/>
                <a:ea typeface="+mj-ea"/>
                <a:cs typeface="+mj-cs"/>
              </a:defRPr>
            </a:lvl1pPr>
          </a:lstStyle>
          <a:p>
            <a:r>
              <a:rPr lang="en-US"/>
              <a:t>Lorem ipsum dolor sit amet, consectetur adipiscing elit.</a:t>
            </a:r>
            <a:endParaRPr lang="en-US">
              <a:solidFill>
                <a:schemeClr val="accent2"/>
              </a:solidFill>
              <a:cs typeface="Arial"/>
            </a:endParaRPr>
          </a:p>
        </p:txBody>
      </p:sp>
      <p:sp>
        <p:nvSpPr>
          <p:cNvPr id="27" name="Text Placeholder 2">
            <a:extLst>
              <a:ext uri="{FF2B5EF4-FFF2-40B4-BE49-F238E27FC236}">
                <a16:creationId xmlns:a16="http://schemas.microsoft.com/office/drawing/2014/main" id="{1E50E67B-2641-E7FF-E022-80465DDD7610}"/>
              </a:ext>
            </a:extLst>
          </p:cNvPr>
          <p:cNvSpPr>
            <a:spLocks noGrp="1"/>
          </p:cNvSpPr>
          <p:nvPr>
            <p:ph type="body" sz="quarter" idx="19" hasCustomPrompt="1"/>
          </p:nvPr>
        </p:nvSpPr>
        <p:spPr>
          <a:xfrm>
            <a:off x="5649299" y="6145211"/>
            <a:ext cx="2829972" cy="1495311"/>
          </a:xfrm>
        </p:spPr>
        <p:txBody>
          <a:bodyPr/>
          <a:lstStyle>
            <a:lvl1pPr marL="0" algn="ctr" defTabSz="1341132" rtl="0" eaLnBrk="1" latinLnBrk="0" hangingPunct="1">
              <a:lnSpc>
                <a:spcPts val="3996"/>
              </a:lnSpc>
              <a:spcBef>
                <a:spcPts val="1467"/>
              </a:spcBef>
              <a:buNone/>
              <a:defRPr lang="en-US" sz="2700" kern="1200" dirty="0">
                <a:solidFill>
                  <a:schemeClr val="bg1"/>
                </a:solidFill>
                <a:latin typeface="+mn-lt"/>
                <a:ea typeface="+mj-ea"/>
                <a:cs typeface="+mj-cs"/>
              </a:defRPr>
            </a:lvl1pPr>
          </a:lstStyle>
          <a:p>
            <a:r>
              <a:rPr lang="en-US"/>
              <a:t>Lorem ipsum dolor sit amet, consectetur adipiscing elit.</a:t>
            </a:r>
            <a:endParaRPr lang="en-US">
              <a:solidFill>
                <a:schemeClr val="accent2"/>
              </a:solidFill>
              <a:cs typeface="Arial"/>
            </a:endParaRPr>
          </a:p>
        </p:txBody>
      </p:sp>
      <p:sp>
        <p:nvSpPr>
          <p:cNvPr id="28" name="Text Placeholder 2">
            <a:extLst>
              <a:ext uri="{FF2B5EF4-FFF2-40B4-BE49-F238E27FC236}">
                <a16:creationId xmlns:a16="http://schemas.microsoft.com/office/drawing/2014/main" id="{5703DED5-168B-6FF1-32EB-5FB85D035B7D}"/>
              </a:ext>
            </a:extLst>
          </p:cNvPr>
          <p:cNvSpPr>
            <a:spLocks noGrp="1"/>
          </p:cNvSpPr>
          <p:nvPr>
            <p:ph type="body" sz="quarter" idx="20" hasCustomPrompt="1"/>
          </p:nvPr>
        </p:nvSpPr>
        <p:spPr>
          <a:xfrm>
            <a:off x="9442194" y="6145211"/>
            <a:ext cx="2829972" cy="1495311"/>
          </a:xfrm>
        </p:spPr>
        <p:txBody>
          <a:bodyPr/>
          <a:lstStyle>
            <a:lvl1pPr marL="0" algn="ctr" defTabSz="1341132" rtl="0" eaLnBrk="1" latinLnBrk="0" hangingPunct="1">
              <a:lnSpc>
                <a:spcPts val="3996"/>
              </a:lnSpc>
              <a:spcBef>
                <a:spcPts val="1467"/>
              </a:spcBef>
              <a:buNone/>
              <a:defRPr lang="en-US" sz="2700" kern="1200" dirty="0">
                <a:solidFill>
                  <a:schemeClr val="bg1"/>
                </a:solidFill>
                <a:latin typeface="+mn-lt"/>
                <a:ea typeface="+mj-ea"/>
                <a:cs typeface="+mj-cs"/>
              </a:defRPr>
            </a:lvl1pPr>
          </a:lstStyle>
          <a:p>
            <a:r>
              <a:rPr lang="en-US"/>
              <a:t>Lorem ipsum dolor sit amet, consectetur adipiscing elit.</a:t>
            </a:r>
            <a:endParaRPr lang="en-US">
              <a:solidFill>
                <a:schemeClr val="accent2"/>
              </a:solidFill>
              <a:cs typeface="Arial"/>
            </a:endParaRPr>
          </a:p>
        </p:txBody>
      </p:sp>
      <p:sp>
        <p:nvSpPr>
          <p:cNvPr id="29" name="Text Placeholder 2">
            <a:extLst>
              <a:ext uri="{FF2B5EF4-FFF2-40B4-BE49-F238E27FC236}">
                <a16:creationId xmlns:a16="http://schemas.microsoft.com/office/drawing/2014/main" id="{90EEBF79-8AE6-FC27-8A2B-88A2476EA900}"/>
              </a:ext>
            </a:extLst>
          </p:cNvPr>
          <p:cNvSpPr>
            <a:spLocks noGrp="1"/>
          </p:cNvSpPr>
          <p:nvPr>
            <p:ph type="body" sz="quarter" idx="21" hasCustomPrompt="1"/>
          </p:nvPr>
        </p:nvSpPr>
        <p:spPr>
          <a:xfrm>
            <a:off x="13235090" y="6145211"/>
            <a:ext cx="2829972" cy="1495311"/>
          </a:xfrm>
        </p:spPr>
        <p:txBody>
          <a:bodyPr/>
          <a:lstStyle>
            <a:lvl1pPr marL="0" algn="ctr" defTabSz="1341132" rtl="0" eaLnBrk="1" latinLnBrk="0" hangingPunct="1">
              <a:lnSpc>
                <a:spcPts val="3996"/>
              </a:lnSpc>
              <a:spcBef>
                <a:spcPts val="1467"/>
              </a:spcBef>
              <a:buNone/>
              <a:defRPr lang="en-US" sz="2700" kern="1200" dirty="0">
                <a:solidFill>
                  <a:schemeClr val="bg1"/>
                </a:solidFill>
                <a:latin typeface="+mn-lt"/>
                <a:ea typeface="+mj-ea"/>
                <a:cs typeface="+mj-cs"/>
              </a:defRPr>
            </a:lvl1pPr>
          </a:lstStyle>
          <a:p>
            <a:r>
              <a:rPr lang="en-US"/>
              <a:t>Lorem ipsum dolor sit amet, consectetur adipiscing elit.</a:t>
            </a:r>
            <a:endParaRPr lang="en-US">
              <a:solidFill>
                <a:schemeClr val="accent2"/>
              </a:solidFill>
              <a:cs typeface="Arial"/>
            </a:endParaRPr>
          </a:p>
        </p:txBody>
      </p:sp>
      <p:sp>
        <p:nvSpPr>
          <p:cNvPr id="32" name="Text Placeholder 30">
            <a:extLst>
              <a:ext uri="{FF2B5EF4-FFF2-40B4-BE49-F238E27FC236}">
                <a16:creationId xmlns:a16="http://schemas.microsoft.com/office/drawing/2014/main" id="{7B3626C2-426F-FD28-1420-4CDCF81DF2A5}"/>
              </a:ext>
            </a:extLst>
          </p:cNvPr>
          <p:cNvSpPr>
            <a:spLocks noGrp="1"/>
          </p:cNvSpPr>
          <p:nvPr>
            <p:ph type="body" sz="quarter" idx="22" hasCustomPrompt="1"/>
          </p:nvPr>
        </p:nvSpPr>
        <p:spPr>
          <a:xfrm>
            <a:off x="0" y="3905160"/>
            <a:ext cx="17886363" cy="1592353"/>
          </a:xfrm>
        </p:spPr>
        <p:txBody>
          <a:bodyPr/>
          <a:lstStyle>
            <a:lvl1pPr algn="ctr">
              <a:defRPr lang="en-GB" sz="7200" kern="1200" dirty="0">
                <a:solidFill>
                  <a:schemeClr val="bg1"/>
                </a:solidFill>
                <a:latin typeface="+mj-lt"/>
                <a:ea typeface="+mj-ea"/>
                <a:cs typeface="+mj-cs"/>
              </a:defRPr>
            </a:lvl1pPr>
          </a:lstStyle>
          <a:p>
            <a:r>
              <a:rPr lang="en-GB"/>
              <a:t>Lorem ipsum </a:t>
            </a:r>
            <a:r>
              <a:rPr lang="en-GB" err="1"/>
              <a:t>dolor</a:t>
            </a:r>
            <a:r>
              <a:rPr lang="en-GB"/>
              <a:t> sit amet?</a:t>
            </a:r>
          </a:p>
        </p:txBody>
      </p:sp>
    </p:spTree>
    <p:extLst>
      <p:ext uri="{BB962C8B-B14F-4D97-AF65-F5344CB8AC3E}">
        <p14:creationId xmlns:p14="http://schemas.microsoft.com/office/powerpoint/2010/main" val="1708327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 Text + Sidebar w/text + 9x16 image">
  <p:cSld name="1_ Text + Sidebar w/text + 9x16 image">
    <p:spTree>
      <p:nvGrpSpPr>
        <p:cNvPr id="1" name="Shape 35"/>
        <p:cNvGrpSpPr/>
        <p:nvPr/>
      </p:nvGrpSpPr>
      <p:grpSpPr>
        <a:xfrm>
          <a:off x="0" y="0"/>
          <a:ext cx="0" cy="0"/>
          <a:chOff x="0" y="0"/>
          <a:chExt cx="0" cy="0"/>
        </a:xfrm>
      </p:grpSpPr>
      <p:sp>
        <p:nvSpPr>
          <p:cNvPr id="36" name="Google Shape;36;p26"/>
          <p:cNvSpPr/>
          <p:nvPr/>
        </p:nvSpPr>
        <p:spPr>
          <a:xfrm>
            <a:off x="6274739" y="0"/>
            <a:ext cx="5953774" cy="1005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7" name="Google Shape;37;p26"/>
          <p:cNvSpPr>
            <a:spLocks noGrp="1"/>
          </p:cNvSpPr>
          <p:nvPr>
            <p:ph type="pic" idx="2"/>
          </p:nvPr>
        </p:nvSpPr>
        <p:spPr>
          <a:xfrm>
            <a:off x="12228513" y="0"/>
            <a:ext cx="5657850" cy="10058400"/>
          </a:xfrm>
          <a:prstGeom prst="rect">
            <a:avLst/>
          </a:prstGeom>
          <a:solidFill>
            <a:srgbClr val="BDBEBD">
              <a:alpha val="74901"/>
            </a:srgbClr>
          </a:solidFill>
          <a:ln>
            <a:noFill/>
          </a:ln>
        </p:spPr>
      </p:sp>
      <p:sp>
        <p:nvSpPr>
          <p:cNvPr id="38" name="Google Shape;38;p26"/>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title"/>
          </p:nvPr>
        </p:nvSpPr>
        <p:spPr>
          <a:xfrm>
            <a:off x="667265" y="3876084"/>
            <a:ext cx="5294857" cy="3513222"/>
          </a:xfrm>
          <a:prstGeom prst="rect">
            <a:avLst/>
          </a:prstGeom>
          <a:noFill/>
          <a:ln>
            <a:noFill/>
          </a:ln>
        </p:spPr>
        <p:txBody>
          <a:bodyPr spcFirstLastPara="1" wrap="square" lIns="0" tIns="0" rIns="0" bIns="0" anchor="b"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6"/>
          <p:cNvSpPr txBox="1">
            <a:spLocks noGrp="1"/>
          </p:cNvSpPr>
          <p:nvPr>
            <p:ph type="body" idx="1"/>
          </p:nvPr>
        </p:nvSpPr>
        <p:spPr>
          <a:xfrm>
            <a:off x="663070" y="7747783"/>
            <a:ext cx="5294857" cy="1706209"/>
          </a:xfrm>
          <a:prstGeom prst="rect">
            <a:avLst/>
          </a:prstGeom>
          <a:noFill/>
          <a:ln>
            <a:noFill/>
          </a:ln>
        </p:spPr>
        <p:txBody>
          <a:bodyPr spcFirstLastPara="1" wrap="square" lIns="0" tIns="0" rIns="0" bIns="0" anchor="b"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1" name="Google Shape;41;p26"/>
          <p:cNvSpPr txBox="1">
            <a:spLocks noGrp="1"/>
          </p:cNvSpPr>
          <p:nvPr>
            <p:ph type="body" idx="3"/>
          </p:nvPr>
        </p:nvSpPr>
        <p:spPr>
          <a:xfrm>
            <a:off x="7417660" y="1190025"/>
            <a:ext cx="3889612" cy="8195275"/>
          </a:xfrm>
          <a:prstGeom prst="rect">
            <a:avLst/>
          </a:prstGeom>
          <a:noFill/>
          <a:ln>
            <a:noFill/>
          </a:ln>
        </p:spPr>
        <p:txBody>
          <a:bodyPr spcFirstLastPara="1" wrap="square" lIns="0" tIns="0" rIns="0" bIns="0" anchor="t" anchorCtr="0">
            <a:noAutofit/>
          </a:bodyPr>
          <a:lstStyle>
            <a:lvl1pPr marL="457200" lvl="0" indent="-320040" algn="l">
              <a:lnSpc>
                <a:spcPct val="160000"/>
              </a:lnSpc>
              <a:spcBef>
                <a:spcPts val="1467"/>
              </a:spcBef>
              <a:spcAft>
                <a:spcPts val="0"/>
              </a:spcAft>
              <a:buClr>
                <a:schemeClr val="dk1"/>
              </a:buClr>
              <a:buSzPts val="1440"/>
              <a:buFont typeface="Arial"/>
              <a:buChar char="•"/>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2" name="Google Shape;42;p2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b="0" i="0" u="none" strike="noStrike" cap="none">
                <a:solidFill>
                  <a:schemeClr val="lt1"/>
                </a:solidFill>
                <a:latin typeface="Arial"/>
                <a:ea typeface="Arial"/>
                <a:cs typeface="Arial"/>
                <a:sym typeface="Arial"/>
              </a:defRPr>
            </a:lvl1pPr>
            <a:lvl2pPr marL="0" lvl="1" indent="0" algn="r">
              <a:spcBef>
                <a:spcPts val="0"/>
              </a:spcBef>
              <a:buNone/>
              <a:defRPr sz="1350" b="0" i="0" u="none" strike="noStrike" cap="none">
                <a:solidFill>
                  <a:schemeClr val="lt1"/>
                </a:solidFill>
                <a:latin typeface="Arial"/>
                <a:ea typeface="Arial"/>
                <a:cs typeface="Arial"/>
                <a:sym typeface="Arial"/>
              </a:defRPr>
            </a:lvl2pPr>
            <a:lvl3pPr marL="0" lvl="2" indent="0" algn="r">
              <a:spcBef>
                <a:spcPts val="0"/>
              </a:spcBef>
              <a:buNone/>
              <a:defRPr sz="1350" b="0" i="0" u="none" strike="noStrike" cap="none">
                <a:solidFill>
                  <a:schemeClr val="lt1"/>
                </a:solidFill>
                <a:latin typeface="Arial"/>
                <a:ea typeface="Arial"/>
                <a:cs typeface="Arial"/>
                <a:sym typeface="Arial"/>
              </a:defRPr>
            </a:lvl3pPr>
            <a:lvl4pPr marL="0" lvl="3" indent="0" algn="r">
              <a:spcBef>
                <a:spcPts val="0"/>
              </a:spcBef>
              <a:buNone/>
              <a:defRPr sz="1350" b="0" i="0" u="none" strike="noStrike" cap="none">
                <a:solidFill>
                  <a:schemeClr val="lt1"/>
                </a:solidFill>
                <a:latin typeface="Arial"/>
                <a:ea typeface="Arial"/>
                <a:cs typeface="Arial"/>
                <a:sym typeface="Arial"/>
              </a:defRPr>
            </a:lvl4pPr>
            <a:lvl5pPr marL="0" lvl="4" indent="0" algn="r">
              <a:spcBef>
                <a:spcPts val="0"/>
              </a:spcBef>
              <a:buNone/>
              <a:defRPr sz="1350" b="0" i="0" u="none" strike="noStrike" cap="none">
                <a:solidFill>
                  <a:schemeClr val="lt1"/>
                </a:solidFill>
                <a:latin typeface="Arial"/>
                <a:ea typeface="Arial"/>
                <a:cs typeface="Arial"/>
                <a:sym typeface="Arial"/>
              </a:defRPr>
            </a:lvl5pPr>
            <a:lvl6pPr marL="0" lvl="5" indent="0" algn="r">
              <a:spcBef>
                <a:spcPts val="0"/>
              </a:spcBef>
              <a:buNone/>
              <a:defRPr sz="1350" b="0" i="0" u="none" strike="noStrike" cap="none">
                <a:solidFill>
                  <a:schemeClr val="lt1"/>
                </a:solidFill>
                <a:latin typeface="Arial"/>
                <a:ea typeface="Arial"/>
                <a:cs typeface="Arial"/>
                <a:sym typeface="Arial"/>
              </a:defRPr>
            </a:lvl6pPr>
            <a:lvl7pPr marL="0" lvl="6" indent="0" algn="r">
              <a:spcBef>
                <a:spcPts val="0"/>
              </a:spcBef>
              <a:buNone/>
              <a:defRPr sz="1350" b="0" i="0" u="none" strike="noStrike" cap="none">
                <a:solidFill>
                  <a:schemeClr val="lt1"/>
                </a:solidFill>
                <a:latin typeface="Arial"/>
                <a:ea typeface="Arial"/>
                <a:cs typeface="Arial"/>
                <a:sym typeface="Arial"/>
              </a:defRPr>
            </a:lvl7pPr>
            <a:lvl8pPr marL="0" lvl="7" indent="0" algn="r">
              <a:spcBef>
                <a:spcPts val="0"/>
              </a:spcBef>
              <a:buNone/>
              <a:defRPr sz="1350" b="0" i="0" u="none" strike="noStrike" cap="none">
                <a:solidFill>
                  <a:schemeClr val="lt1"/>
                </a:solidFill>
                <a:latin typeface="Arial"/>
                <a:ea typeface="Arial"/>
                <a:cs typeface="Arial"/>
                <a:sym typeface="Arial"/>
              </a:defRPr>
            </a:lvl8pPr>
            <a:lvl9pPr marL="0" lvl="8" indent="0" algn="r">
              <a:spcBef>
                <a:spcPts val="0"/>
              </a:spcBef>
              <a:buNone/>
              <a:defRPr sz="135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50570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ver Full Page Imag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0" y="0"/>
            <a:ext cx="11601217"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4665"/>
            <a:ext cx="10938421" cy="3955321"/>
          </a:xfrm>
          <a:prstGeom prst="rect">
            <a:avLst/>
          </a:prstGeom>
        </p:spPr>
        <p:txBody>
          <a:bodyPr>
            <a:noAutofit/>
          </a:bodyPr>
          <a:lstStyle>
            <a:lvl1pPr algn="l">
              <a:lnSpc>
                <a:spcPts val="9450"/>
              </a:lnSpc>
              <a:defRPr sz="9000">
                <a:solidFill>
                  <a:schemeClr val="bg1"/>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6341498"/>
            <a:ext cx="10938421" cy="1771649"/>
          </a:xfrm>
          <a:prstGeom prst="rect">
            <a:avLst/>
          </a:prstGeom>
        </p:spPr>
        <p:txBody>
          <a:bodyPr lIns="0" tIns="0" rIns="0" bIns="0">
            <a:noAutofit/>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a:t>
            </a:r>
            <a:br>
              <a:rPr lang="en-US"/>
            </a:br>
            <a:r>
              <a:rPr lang="en-US"/>
              <a:t>consectetur adipiscing elit. </a:t>
            </a:r>
          </a:p>
        </p:txBody>
      </p:sp>
      <p:pic>
        <p:nvPicPr>
          <p:cNvPr id="8" name="Picture 7" descr="Logo&#10;&#10;Description automatically generated">
            <a:extLst>
              <a:ext uri="{FF2B5EF4-FFF2-40B4-BE49-F238E27FC236}">
                <a16:creationId xmlns:a16="http://schemas.microsoft.com/office/drawing/2014/main" id="{B3E4096E-C9D4-5FB8-615B-BA23CF7AF97D}"/>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61988" y="9059970"/>
            <a:ext cx="1773025" cy="325330"/>
          </a:xfrm>
          <a:prstGeom prst="rect">
            <a:avLst/>
          </a:prstGeom>
        </p:spPr>
      </p:pic>
    </p:spTree>
    <p:extLst>
      <p:ext uri="{BB962C8B-B14F-4D97-AF65-F5344CB8AC3E}">
        <p14:creationId xmlns:p14="http://schemas.microsoft.com/office/powerpoint/2010/main" val="2982195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tement Right side + Image 1x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5" name="Title 1">
            <a:extLst>
              <a:ext uri="{FF2B5EF4-FFF2-40B4-BE49-F238E27FC236}">
                <a16:creationId xmlns:a16="http://schemas.microsoft.com/office/drawing/2014/main" id="{9236BE9A-8DE8-91E6-DB77-B8F4BCBE1749}"/>
              </a:ext>
            </a:extLst>
          </p:cNvPr>
          <p:cNvSpPr>
            <a:spLocks noGrp="1"/>
          </p:cNvSpPr>
          <p:nvPr>
            <p:ph type="title" hasCustomPrompt="1"/>
          </p:nvPr>
        </p:nvSpPr>
        <p:spPr>
          <a:xfrm>
            <a:off x="11335547" y="2104562"/>
            <a:ext cx="5902936" cy="6868194"/>
          </a:xfrm>
          <a:prstGeom prst="rect">
            <a:avLst/>
          </a:prstGeom>
        </p:spPr>
        <p:txBody>
          <a:bodyPr anchor="t">
            <a:noAutofit/>
          </a:bodyPr>
          <a:lstStyle>
            <a:lvl1pPr algn="l">
              <a:defRPr/>
            </a:lvl1pPr>
          </a:lstStyle>
          <a:p>
            <a:r>
              <a:rPr lang="en-US"/>
              <a:t>Click to Edit Master Title Style </a:t>
            </a:r>
            <a:endParaRPr lang="en-GB"/>
          </a:p>
        </p:txBody>
      </p:sp>
      <p:sp>
        <p:nvSpPr>
          <p:cNvPr id="7" name="Text Placeholder 4">
            <a:extLst>
              <a:ext uri="{FF2B5EF4-FFF2-40B4-BE49-F238E27FC236}">
                <a16:creationId xmlns:a16="http://schemas.microsoft.com/office/drawing/2014/main" id="{267FA03D-420C-1D68-566B-A9B9760D4800}"/>
              </a:ext>
            </a:extLst>
          </p:cNvPr>
          <p:cNvSpPr>
            <a:spLocks noGrp="1"/>
          </p:cNvSpPr>
          <p:nvPr>
            <p:ph type="body" sz="quarter" idx="12" hasCustomPrompt="1"/>
          </p:nvPr>
        </p:nvSpPr>
        <p:spPr>
          <a:xfrm>
            <a:off x="11324475" y="1069579"/>
            <a:ext cx="5914007" cy="538559"/>
          </a:xfrm>
          <a:prstGeom prst="rect">
            <a:avLst/>
          </a:prstGeom>
        </p:spPr>
        <p:txBody>
          <a:bodyPr/>
          <a:lstStyle>
            <a:lvl1pPr marL="0" indent="0">
              <a:lnSpc>
                <a:spcPts val="3996"/>
              </a:lnSpc>
              <a:buFont typeface="Arial" panose="020B0604020202020204" pitchFamily="34" charset="0"/>
              <a:buNone/>
              <a:defRPr lang="en-US" sz="1800" b="1"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adipiscing.</a:t>
            </a:r>
          </a:p>
        </p:txBody>
      </p:sp>
      <p:sp>
        <p:nvSpPr>
          <p:cNvPr id="2" name="Slide Number Placeholder 3">
            <a:extLst>
              <a:ext uri="{FF2B5EF4-FFF2-40B4-BE49-F238E27FC236}">
                <a16:creationId xmlns:a16="http://schemas.microsoft.com/office/drawing/2014/main" id="{6FC60CDF-6629-B432-4FC8-74BDB1C332EA}"/>
              </a:ext>
            </a:extLst>
          </p:cNvPr>
          <p:cNvSpPr>
            <a:spLocks noGrp="1"/>
          </p:cNvSpPr>
          <p:nvPr>
            <p:ph type="sldNum" sz="quarter" idx="27"/>
          </p:nvPr>
        </p:nvSpPr>
        <p:spPr>
          <a:xfrm>
            <a:off x="16132781" y="9590248"/>
            <a:ext cx="1090713" cy="353158"/>
          </a:xfr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73513780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000103"/>
            <a:ext cx="15140488" cy="701434"/>
          </a:xfrm>
          <a:prstGeom prst="rect">
            <a:avLst/>
          </a:prstGeom>
        </p:spPr>
        <p:txBody>
          <a:bodyPr/>
          <a:lstStyle>
            <a:lvl1pPr>
              <a:defRPr/>
            </a:lvl1pPr>
          </a:lstStyle>
          <a:p>
            <a:r>
              <a:rPr lang="en-US"/>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1460346" y="3416971"/>
            <a:ext cx="2906168" cy="274387"/>
          </a:xfrm>
          <a:prstGeom prst="rect">
            <a:avLst/>
          </a:prstGeom>
        </p:spPr>
        <p:txBody>
          <a:bodyPr anchor="ctr" anchorCtr="0"/>
          <a:lstStyle>
            <a:lvl1pPr algn="r">
              <a:defRPr u="none">
                <a:solidFill>
                  <a:schemeClr val="tx2"/>
                </a:solidFill>
              </a:defRPr>
            </a:lvl1pPr>
          </a:lstStyle>
          <a:p>
            <a:pPr lvl="0"/>
            <a:r>
              <a:rPr lang="en-US" err="1"/>
              <a:t>XX:XXxx</a:t>
            </a:r>
            <a:r>
              <a:rPr lang="en-US"/>
              <a:t> – </a:t>
            </a:r>
            <a:r>
              <a:rPr lang="en-US" err="1"/>
              <a:t>XX:XXxx</a:t>
            </a:r>
            <a:endParaRPr lang="en-GB"/>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1460346" y="4271214"/>
            <a:ext cx="2906168" cy="274387"/>
          </a:xfrm>
          <a:prstGeom prst="rect">
            <a:avLst/>
          </a:prstGeom>
        </p:spPr>
        <p:txBody>
          <a:bodyPr anchor="ctr" anchorCtr="0"/>
          <a:lstStyle>
            <a:lvl1pPr algn="r">
              <a:defRPr u="none">
                <a:solidFill>
                  <a:schemeClr val="tx2"/>
                </a:solidFill>
              </a:defRPr>
            </a:lvl1pPr>
          </a:lstStyle>
          <a:p>
            <a:pPr lvl="0"/>
            <a:r>
              <a:rPr lang="en-US" err="1"/>
              <a:t>XX:XXxx</a:t>
            </a:r>
            <a:r>
              <a:rPr lang="en-US"/>
              <a:t> – </a:t>
            </a:r>
            <a:r>
              <a:rPr lang="en-US" err="1"/>
              <a:t>XX:XXxx</a:t>
            </a:r>
            <a:endParaRPr lang="en-GB"/>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1460346" y="5125457"/>
            <a:ext cx="2906168" cy="274387"/>
          </a:xfrm>
          <a:prstGeom prst="rect">
            <a:avLst/>
          </a:prstGeom>
        </p:spPr>
        <p:txBody>
          <a:bodyPr anchor="ctr" anchorCtr="0"/>
          <a:lstStyle>
            <a:lvl1pPr algn="r">
              <a:defRPr>
                <a:solidFill>
                  <a:schemeClr val="tx2"/>
                </a:solidFill>
              </a:defRPr>
            </a:lvl1pPr>
          </a:lstStyle>
          <a:p>
            <a:pPr lvl="0"/>
            <a:r>
              <a:rPr lang="en-US" err="1"/>
              <a:t>XX:XXxx</a:t>
            </a:r>
            <a:r>
              <a:rPr lang="en-US"/>
              <a:t> – </a:t>
            </a:r>
            <a:r>
              <a:rPr lang="en-US" err="1"/>
              <a:t>XX:XXxx</a:t>
            </a:r>
            <a:endParaRPr lang="en-GB"/>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1460346" y="5979700"/>
            <a:ext cx="2906168" cy="274387"/>
          </a:xfrm>
          <a:prstGeom prst="rect">
            <a:avLst/>
          </a:prstGeom>
        </p:spPr>
        <p:txBody>
          <a:bodyPr anchor="ctr" anchorCtr="0"/>
          <a:lstStyle>
            <a:lvl1pPr algn="r">
              <a:defRPr>
                <a:solidFill>
                  <a:schemeClr val="tx2"/>
                </a:solidFill>
              </a:defRPr>
            </a:lvl1pPr>
          </a:lstStyle>
          <a:p>
            <a:pPr lvl="0"/>
            <a:r>
              <a:rPr lang="en-US" err="1"/>
              <a:t>XX:XXxx</a:t>
            </a:r>
            <a:r>
              <a:rPr lang="en-US"/>
              <a:t> – </a:t>
            </a:r>
            <a:r>
              <a:rPr lang="en-US" err="1"/>
              <a:t>XX:XXxx</a:t>
            </a:r>
            <a:endParaRPr lang="en-GB"/>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1460346" y="6833942"/>
            <a:ext cx="2906168" cy="274387"/>
          </a:xfrm>
          <a:prstGeom prst="rect">
            <a:avLst/>
          </a:prstGeom>
        </p:spPr>
        <p:txBody>
          <a:bodyPr anchor="ctr" anchorCtr="0"/>
          <a:lstStyle>
            <a:lvl1pPr algn="r">
              <a:defRPr>
                <a:solidFill>
                  <a:schemeClr val="tx2"/>
                </a:solidFill>
              </a:defRPr>
            </a:lvl1pPr>
          </a:lstStyle>
          <a:p>
            <a:pPr lvl="0"/>
            <a:r>
              <a:rPr lang="en-US" err="1"/>
              <a:t>XX:XXxx</a:t>
            </a:r>
            <a:r>
              <a:rPr lang="en-US"/>
              <a:t> – </a:t>
            </a:r>
            <a:r>
              <a:rPr lang="en-US" err="1"/>
              <a:t>XX:XXxx</a:t>
            </a:r>
            <a:endParaRPr lang="en-GB"/>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1460346" y="7688183"/>
            <a:ext cx="2906168" cy="274387"/>
          </a:xfrm>
          <a:prstGeom prst="rect">
            <a:avLst/>
          </a:prstGeom>
        </p:spPr>
        <p:txBody>
          <a:bodyPr anchor="ctr" anchorCtr="0"/>
          <a:lstStyle>
            <a:lvl1pPr algn="r">
              <a:defRPr>
                <a:solidFill>
                  <a:schemeClr val="tx2"/>
                </a:solidFill>
              </a:defRPr>
            </a:lvl1pPr>
          </a:lstStyle>
          <a:p>
            <a:pPr lvl="0"/>
            <a:r>
              <a:rPr lang="en-US" err="1"/>
              <a:t>XX:XXxx</a:t>
            </a:r>
            <a:r>
              <a:rPr lang="en-US"/>
              <a:t> – </a:t>
            </a:r>
            <a:r>
              <a:rPr lang="en-US" err="1"/>
              <a:t>XX:XXxx</a:t>
            </a:r>
            <a:endParaRPr lang="en-GB"/>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371641" y="3416971"/>
            <a:ext cx="10445486" cy="274321"/>
          </a:xfrm>
          <a:prstGeom prst="rect">
            <a:avLst/>
          </a:prstGeom>
        </p:spPr>
        <p:txBody>
          <a:bodyPr anchor="ctr" anchorCtr="0"/>
          <a:lstStyle>
            <a:lvl1pPr algn="l">
              <a:defRPr u="none"/>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371641" y="4295277"/>
            <a:ext cx="10445486" cy="274321"/>
          </a:xfrm>
          <a:prstGeom prst="rect">
            <a:avLst/>
          </a:prstGeom>
        </p:spPr>
        <p:txBody>
          <a:bodyPr anchor="ctr" anchorCtr="0"/>
          <a:lstStyle>
            <a:lvl1pPr algn="l">
              <a:defRPr u="none"/>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371641" y="5125457"/>
            <a:ext cx="10445486" cy="274321"/>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371641" y="5979699"/>
            <a:ext cx="10445486" cy="274321"/>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371641" y="6833940"/>
            <a:ext cx="10445486" cy="274321"/>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371641" y="7688186"/>
            <a:ext cx="10445486" cy="274321"/>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69076"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38909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Data + Image 16x9">
    <p:bg>
      <p:bgPr>
        <a:solidFill>
          <a:schemeClr val="accent2"/>
        </a:solidFill>
        <a:effectLst/>
      </p:bgPr>
    </p:bg>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0AD57634-E058-39FE-1B33-D66771DD9F5F}"/>
              </a:ext>
            </a:extLst>
          </p:cNvPr>
          <p:cNvSpPr>
            <a:spLocks noGrp="1"/>
          </p:cNvSpPr>
          <p:nvPr>
            <p:ph type="sldNum" sz="quarter" idx="34"/>
          </p:nvPr>
        </p:nvSpPr>
        <p:spPr/>
        <p:txBody>
          <a:bodyPr/>
          <a:lstStyle/>
          <a:p>
            <a:fld id="{387AECDB-6C85-4FE3-9DAF-486A9B5BAE12}" type="slidenum">
              <a:rPr lang="en-GB" smtClean="0"/>
              <a:pPr/>
              <a:t>‹#›</a:t>
            </a:fld>
            <a:endParaRPr lang="en-GB"/>
          </a:p>
        </p:txBody>
      </p:sp>
      <p:sp>
        <p:nvSpPr>
          <p:cNvPr id="6" name="Picture Placeholder 15">
            <a:extLst>
              <a:ext uri="{FF2B5EF4-FFF2-40B4-BE49-F238E27FC236}">
                <a16:creationId xmlns:a16="http://schemas.microsoft.com/office/drawing/2014/main" id="{7F865C9D-914A-0E64-7013-BF671A0BCF9E}"/>
              </a:ext>
            </a:extLst>
          </p:cNvPr>
          <p:cNvSpPr>
            <a:spLocks noGrp="1"/>
          </p:cNvSpPr>
          <p:nvPr>
            <p:ph type="pic" sz="quarter" idx="31"/>
          </p:nvPr>
        </p:nvSpPr>
        <p:spPr>
          <a:xfrm>
            <a:off x="7378975" y="-11112"/>
            <a:ext cx="10507388" cy="6156326"/>
          </a:xfrm>
          <a:solidFill>
            <a:srgbClr val="BDBEBD">
              <a:alpha val="74902"/>
            </a:srgbClr>
          </a:solidFill>
        </p:spPr>
        <p:txBody>
          <a:bodyPr tIns="457200" anchor="ctr"/>
          <a:lstStyle>
            <a:lvl1pPr algn="ctr">
              <a:defRPr lang="en-GB" dirty="0">
                <a:solidFill>
                  <a:schemeClr val="bg1"/>
                </a:solidFill>
              </a:defRPr>
            </a:lvl1pPr>
          </a:lstStyle>
          <a:p>
            <a:pPr lvl="0" algn="ctr" defTabSz="1341132"/>
            <a:r>
              <a:rPr lang="en-US" noProof="0"/>
              <a:t>Click icon to add picture</a:t>
            </a:r>
          </a:p>
        </p:txBody>
      </p:sp>
      <p:sp>
        <p:nvSpPr>
          <p:cNvPr id="34" name="Text Placeholder 8">
            <a:extLst>
              <a:ext uri="{FF2B5EF4-FFF2-40B4-BE49-F238E27FC236}">
                <a16:creationId xmlns:a16="http://schemas.microsoft.com/office/drawing/2014/main" id="{2029FFF3-3597-D06C-BE6B-1117C9E8F263}"/>
              </a:ext>
            </a:extLst>
          </p:cNvPr>
          <p:cNvSpPr>
            <a:spLocks noGrp="1"/>
          </p:cNvSpPr>
          <p:nvPr>
            <p:ph type="body" sz="quarter" idx="15" hasCustomPrompt="1"/>
          </p:nvPr>
        </p:nvSpPr>
        <p:spPr>
          <a:xfrm>
            <a:off x="7374995" y="6998565"/>
            <a:ext cx="3128416" cy="794597"/>
          </a:xfrm>
          <a:prstGeom prst="rect">
            <a:avLst/>
          </a:prstGeom>
        </p:spPr>
        <p:txBody>
          <a:bodyPr anchor="t"/>
          <a:lstStyle>
            <a:lvl1pPr algn="l">
              <a:lnSpc>
                <a:spcPts val="7776"/>
              </a:lnSpc>
              <a:defRPr sz="7200" b="0">
                <a:solidFill>
                  <a:schemeClr val="tx1"/>
                </a:solidFill>
              </a:defRPr>
            </a:lvl1pPr>
            <a:lvl2pPr>
              <a:defRPr/>
            </a:lvl2pPr>
          </a:lstStyle>
          <a:p>
            <a:pPr lvl="0"/>
            <a:r>
              <a:rPr lang="en-US"/>
              <a:t>365</a:t>
            </a:r>
            <a:endParaRPr lang="en-GB"/>
          </a:p>
        </p:txBody>
      </p:sp>
      <p:sp>
        <p:nvSpPr>
          <p:cNvPr id="35" name="Text Placeholder 7">
            <a:extLst>
              <a:ext uri="{FF2B5EF4-FFF2-40B4-BE49-F238E27FC236}">
                <a16:creationId xmlns:a16="http://schemas.microsoft.com/office/drawing/2014/main" id="{92F72914-A8A1-2C2A-33DE-ACC96D65D293}"/>
              </a:ext>
            </a:extLst>
          </p:cNvPr>
          <p:cNvSpPr>
            <a:spLocks noGrp="1"/>
          </p:cNvSpPr>
          <p:nvPr>
            <p:ph type="body" sz="quarter" idx="13" hasCustomPrompt="1"/>
          </p:nvPr>
        </p:nvSpPr>
        <p:spPr>
          <a:xfrm>
            <a:off x="7394575" y="8111476"/>
            <a:ext cx="2808288" cy="794597"/>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36" name="Text Placeholder 8">
            <a:extLst>
              <a:ext uri="{FF2B5EF4-FFF2-40B4-BE49-F238E27FC236}">
                <a16:creationId xmlns:a16="http://schemas.microsoft.com/office/drawing/2014/main" id="{E6292251-1E54-B8D3-3A60-8F8B7E4F0924}"/>
              </a:ext>
            </a:extLst>
          </p:cNvPr>
          <p:cNvSpPr>
            <a:spLocks noGrp="1"/>
          </p:cNvSpPr>
          <p:nvPr>
            <p:ph type="body" sz="quarter" idx="16" hasCustomPrompt="1"/>
          </p:nvPr>
        </p:nvSpPr>
        <p:spPr>
          <a:xfrm>
            <a:off x="10703947" y="6998565"/>
            <a:ext cx="3128416" cy="794597"/>
          </a:xfrm>
          <a:prstGeom prst="rect">
            <a:avLst/>
          </a:prstGeom>
        </p:spPr>
        <p:txBody>
          <a:bodyPr anchor="t"/>
          <a:lstStyle>
            <a:lvl1pPr algn="l">
              <a:lnSpc>
                <a:spcPts val="7776"/>
              </a:lnSpc>
              <a:defRPr sz="7200" b="0">
                <a:solidFill>
                  <a:schemeClr val="tx1"/>
                </a:solidFill>
              </a:defRPr>
            </a:lvl1pPr>
            <a:lvl2pPr>
              <a:defRPr/>
            </a:lvl2pPr>
          </a:lstStyle>
          <a:p>
            <a:pPr lvl="0"/>
            <a:r>
              <a:rPr lang="en-US"/>
              <a:t>365</a:t>
            </a:r>
            <a:endParaRPr lang="en-GB"/>
          </a:p>
        </p:txBody>
      </p:sp>
      <p:sp>
        <p:nvSpPr>
          <p:cNvPr id="37" name="Text Placeholder 7">
            <a:extLst>
              <a:ext uri="{FF2B5EF4-FFF2-40B4-BE49-F238E27FC236}">
                <a16:creationId xmlns:a16="http://schemas.microsoft.com/office/drawing/2014/main" id="{A731E6A4-F78A-A205-8889-595BAE2D1879}"/>
              </a:ext>
            </a:extLst>
          </p:cNvPr>
          <p:cNvSpPr>
            <a:spLocks noGrp="1"/>
          </p:cNvSpPr>
          <p:nvPr>
            <p:ph type="body" sz="quarter" idx="17" hasCustomPrompt="1"/>
          </p:nvPr>
        </p:nvSpPr>
        <p:spPr>
          <a:xfrm>
            <a:off x="10714457" y="8111476"/>
            <a:ext cx="2808288" cy="794597"/>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38" name="Text Placeholder 8">
            <a:extLst>
              <a:ext uri="{FF2B5EF4-FFF2-40B4-BE49-F238E27FC236}">
                <a16:creationId xmlns:a16="http://schemas.microsoft.com/office/drawing/2014/main" id="{7012A83C-EED8-37C4-D50C-D797905F9E0B}"/>
              </a:ext>
            </a:extLst>
          </p:cNvPr>
          <p:cNvSpPr>
            <a:spLocks noGrp="1"/>
          </p:cNvSpPr>
          <p:nvPr>
            <p:ph type="body" sz="quarter" idx="27" hasCustomPrompt="1"/>
          </p:nvPr>
        </p:nvSpPr>
        <p:spPr>
          <a:xfrm>
            <a:off x="14032897" y="6998565"/>
            <a:ext cx="3191477" cy="794597"/>
          </a:xfrm>
          <a:prstGeom prst="rect">
            <a:avLst/>
          </a:prstGeom>
        </p:spPr>
        <p:txBody>
          <a:bodyPr anchor="t"/>
          <a:lstStyle>
            <a:lvl1pPr algn="l">
              <a:lnSpc>
                <a:spcPts val="7776"/>
              </a:lnSpc>
              <a:defRPr sz="7200" b="0">
                <a:solidFill>
                  <a:schemeClr val="tx1"/>
                </a:solidFill>
              </a:defRPr>
            </a:lvl1pPr>
            <a:lvl2pPr>
              <a:defRPr/>
            </a:lvl2pPr>
          </a:lstStyle>
          <a:p>
            <a:pPr lvl="0"/>
            <a:r>
              <a:rPr lang="en-US"/>
              <a:t>365</a:t>
            </a:r>
            <a:endParaRPr lang="en-GB"/>
          </a:p>
        </p:txBody>
      </p:sp>
      <p:sp>
        <p:nvSpPr>
          <p:cNvPr id="39" name="Text Placeholder 7">
            <a:extLst>
              <a:ext uri="{FF2B5EF4-FFF2-40B4-BE49-F238E27FC236}">
                <a16:creationId xmlns:a16="http://schemas.microsoft.com/office/drawing/2014/main" id="{A5880BA2-6354-476C-A974-2D579B403ED7}"/>
              </a:ext>
            </a:extLst>
          </p:cNvPr>
          <p:cNvSpPr>
            <a:spLocks noGrp="1"/>
          </p:cNvSpPr>
          <p:nvPr>
            <p:ph type="body" sz="quarter" idx="28" hasCustomPrompt="1"/>
          </p:nvPr>
        </p:nvSpPr>
        <p:spPr>
          <a:xfrm>
            <a:off x="14053918" y="8111476"/>
            <a:ext cx="2808288" cy="794597"/>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 name="Text Placeholder 4">
            <a:extLst>
              <a:ext uri="{FF2B5EF4-FFF2-40B4-BE49-F238E27FC236}">
                <a16:creationId xmlns:a16="http://schemas.microsoft.com/office/drawing/2014/main" id="{78FF6FEF-48F0-0B7D-0B11-B1EE389BF3E9}"/>
              </a:ext>
            </a:extLst>
          </p:cNvPr>
          <p:cNvSpPr>
            <a:spLocks noGrp="1"/>
          </p:cNvSpPr>
          <p:nvPr>
            <p:ph type="body" sz="quarter" idx="12" hasCustomPrompt="1"/>
          </p:nvPr>
        </p:nvSpPr>
        <p:spPr>
          <a:xfrm>
            <a:off x="650917" y="1069579"/>
            <a:ext cx="5304558" cy="538559"/>
          </a:xfrm>
          <a:prstGeom prst="rect">
            <a:avLst/>
          </a:prstGeom>
        </p:spPr>
        <p:txBody>
          <a:bodyPr/>
          <a:lstStyle>
            <a:lvl1pPr marL="0" indent="0">
              <a:lnSpc>
                <a:spcPts val="3996"/>
              </a:lnSpc>
              <a:buFont typeface="Arial" panose="020B0604020202020204" pitchFamily="34" charset="0"/>
              <a:buNone/>
              <a:defRPr lang="en-US" sz="1800" b="1"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adipiscing.</a:t>
            </a:r>
          </a:p>
        </p:txBody>
      </p:sp>
      <p:sp>
        <p:nvSpPr>
          <p:cNvPr id="4" name="Title 1">
            <a:extLst>
              <a:ext uri="{FF2B5EF4-FFF2-40B4-BE49-F238E27FC236}">
                <a16:creationId xmlns:a16="http://schemas.microsoft.com/office/drawing/2014/main" id="{8F86EA81-9684-FC0F-5944-E2AB3139B431}"/>
              </a:ext>
            </a:extLst>
          </p:cNvPr>
          <p:cNvSpPr>
            <a:spLocks noGrp="1"/>
          </p:cNvSpPr>
          <p:nvPr>
            <p:ph type="title" hasCustomPrompt="1"/>
          </p:nvPr>
        </p:nvSpPr>
        <p:spPr>
          <a:xfrm>
            <a:off x="661989" y="2104562"/>
            <a:ext cx="5292724" cy="3392951"/>
          </a:xfrm>
          <a:prstGeom prst="rect">
            <a:avLst/>
          </a:prstGeom>
        </p:spPr>
        <p:txBody>
          <a:bodyPr anchor="t">
            <a:noAutofit/>
          </a:bodyPr>
          <a:lstStyle>
            <a:lvl1pPr algn="l">
              <a:defRPr/>
            </a:lvl1pPr>
          </a:lstStyle>
          <a:p>
            <a:r>
              <a:rPr lang="en-US"/>
              <a:t>Click to Edit Master Title Style </a:t>
            </a:r>
            <a:endParaRPr lang="en-GB"/>
          </a:p>
        </p:txBody>
      </p:sp>
    </p:spTree>
    <p:extLst>
      <p:ext uri="{BB962C8B-B14F-4D97-AF65-F5344CB8AC3E}">
        <p14:creationId xmlns:p14="http://schemas.microsoft.com/office/powerpoint/2010/main" val="2538908427"/>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odule Content + Image 16x9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4416088"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6278564" y="1"/>
            <a:ext cx="8137523" cy="50292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Rectangle 2">
            <a:extLst>
              <a:ext uri="{FF2B5EF4-FFF2-40B4-BE49-F238E27FC236}">
                <a16:creationId xmlns:a16="http://schemas.microsoft.com/office/drawing/2014/main" id="{0352914D-AE3E-BBF0-6047-00D7656337E8}"/>
              </a:ext>
            </a:extLst>
          </p:cNvPr>
          <p:cNvSpPr/>
          <p:nvPr userDrawn="1"/>
        </p:nvSpPr>
        <p:spPr>
          <a:xfrm>
            <a:off x="6278563" y="5029200"/>
            <a:ext cx="8137525" cy="502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8">
            <a:extLst>
              <a:ext uri="{FF2B5EF4-FFF2-40B4-BE49-F238E27FC236}">
                <a16:creationId xmlns:a16="http://schemas.microsoft.com/office/drawing/2014/main" id="{6C4B23E7-F539-E7CC-FA0D-0CEB4C0414FE}"/>
              </a:ext>
            </a:extLst>
          </p:cNvPr>
          <p:cNvSpPr>
            <a:spLocks noGrp="1"/>
          </p:cNvSpPr>
          <p:nvPr>
            <p:ph type="body" sz="quarter" idx="27" hasCustomPrompt="1"/>
          </p:nvPr>
        </p:nvSpPr>
        <p:spPr>
          <a:xfrm>
            <a:off x="7521576" y="5997993"/>
            <a:ext cx="5651500" cy="1118770"/>
          </a:xfrm>
          <a:prstGeom prst="rect">
            <a:avLst/>
          </a:prstGeom>
        </p:spPr>
        <p:txBody>
          <a:bodyPr anchor="t"/>
          <a:lstStyle>
            <a:lvl1pPr algn="ctr">
              <a:lnSpc>
                <a:spcPts val="10440"/>
              </a:lnSpc>
              <a:defRPr sz="7200" b="0">
                <a:solidFill>
                  <a:schemeClr val="bg1"/>
                </a:solidFill>
              </a:defRPr>
            </a:lvl1pPr>
            <a:lvl2pPr>
              <a:defRPr/>
            </a:lvl2pPr>
          </a:lstStyle>
          <a:p>
            <a:pPr lvl="0"/>
            <a:r>
              <a:rPr lang="en-US"/>
              <a:t>365</a:t>
            </a:r>
            <a:endParaRPr lang="en-GB"/>
          </a:p>
        </p:txBody>
      </p:sp>
      <p:sp>
        <p:nvSpPr>
          <p:cNvPr id="12" name="Text Placeholder 7">
            <a:extLst>
              <a:ext uri="{FF2B5EF4-FFF2-40B4-BE49-F238E27FC236}">
                <a16:creationId xmlns:a16="http://schemas.microsoft.com/office/drawing/2014/main" id="{169F61AE-C08D-0D20-AA8F-1DAEF2B02A65}"/>
              </a:ext>
            </a:extLst>
          </p:cNvPr>
          <p:cNvSpPr>
            <a:spLocks noGrp="1"/>
          </p:cNvSpPr>
          <p:nvPr>
            <p:ph type="body" sz="quarter" idx="41" hasCustomPrompt="1"/>
          </p:nvPr>
        </p:nvSpPr>
        <p:spPr>
          <a:xfrm>
            <a:off x="7521575" y="7486592"/>
            <a:ext cx="5651500" cy="1879062"/>
          </a:xfrm>
          <a:prstGeom prst="rect">
            <a:avLst/>
          </a:prstGeom>
        </p:spPr>
        <p:txBody>
          <a:bodyPr numCol="1" spcCol="274320" anchor="t" anchorCtr="0"/>
          <a:lstStyle>
            <a:lvl1pPr marL="0" indent="0" algn="ctr">
              <a:lnSpc>
                <a:spcPts val="3996"/>
              </a:lnSpc>
              <a:buFont typeface="Arial" panose="020B0604020202020204" pitchFamily="34" charset="0"/>
              <a:buNone/>
              <a:defRPr sz="2700">
                <a:solidFill>
                  <a:schemeClr val="bg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a:t>
            </a:r>
            <a:endParaRPr lang="en-GB"/>
          </a:p>
        </p:txBody>
      </p:sp>
      <p:sp>
        <p:nvSpPr>
          <p:cNvPr id="4" name="Text Placeholder 4">
            <a:extLst>
              <a:ext uri="{FF2B5EF4-FFF2-40B4-BE49-F238E27FC236}">
                <a16:creationId xmlns:a16="http://schemas.microsoft.com/office/drawing/2014/main" id="{3E97277C-49D8-B057-47DB-F170121C7285}"/>
              </a:ext>
            </a:extLst>
          </p:cNvPr>
          <p:cNvSpPr>
            <a:spLocks noGrp="1"/>
          </p:cNvSpPr>
          <p:nvPr>
            <p:ph type="body" sz="quarter" idx="12" hasCustomPrompt="1"/>
          </p:nvPr>
        </p:nvSpPr>
        <p:spPr>
          <a:xfrm>
            <a:off x="650916" y="1069579"/>
            <a:ext cx="5303797" cy="538559"/>
          </a:xfrm>
          <a:prstGeom prst="rect">
            <a:avLst/>
          </a:prstGeom>
        </p:spPr>
        <p:txBody>
          <a:bodyPr/>
          <a:lstStyle>
            <a:lvl1pPr marL="0" indent="0">
              <a:lnSpc>
                <a:spcPts val="3996"/>
              </a:lnSpc>
              <a:buFont typeface="Arial" panose="020B0604020202020204" pitchFamily="34" charset="0"/>
              <a:buNone/>
              <a:defRPr lang="en-US" sz="1800" b="1"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adipiscing.</a:t>
            </a:r>
          </a:p>
        </p:txBody>
      </p:sp>
      <p:sp>
        <p:nvSpPr>
          <p:cNvPr id="14" name="Title 1">
            <a:extLst>
              <a:ext uri="{FF2B5EF4-FFF2-40B4-BE49-F238E27FC236}">
                <a16:creationId xmlns:a16="http://schemas.microsoft.com/office/drawing/2014/main" id="{2C8A9BED-D5BE-4E0B-5796-F16F42E17B09}"/>
              </a:ext>
            </a:extLst>
          </p:cNvPr>
          <p:cNvSpPr>
            <a:spLocks noGrp="1"/>
          </p:cNvSpPr>
          <p:nvPr>
            <p:ph type="title" hasCustomPrompt="1"/>
          </p:nvPr>
        </p:nvSpPr>
        <p:spPr>
          <a:xfrm>
            <a:off x="659082" y="2092071"/>
            <a:ext cx="5295632" cy="7273583"/>
          </a:xfrm>
          <a:prstGeom prst="rect">
            <a:avLst/>
          </a:prstGeom>
        </p:spPr>
        <p:txBody>
          <a:bodyPr numCol="1" anchor="t" anchorCtr="0"/>
          <a:lstStyle/>
          <a:p>
            <a:r>
              <a:rPr lang="en-US" noProof="0"/>
              <a:t>Lorem Ipsum </a:t>
            </a:r>
            <a:r>
              <a:rPr lang="en-US"/>
              <a:t>D</a:t>
            </a:r>
            <a:r>
              <a:rPr lang="en-US" noProof="0"/>
              <a:t>olor Sit </a:t>
            </a:r>
            <a:r>
              <a:rPr lang="en-US"/>
              <a:t>A</a:t>
            </a:r>
            <a:r>
              <a:rPr lang="en-US" noProof="0"/>
              <a:t>met, </a:t>
            </a:r>
            <a:r>
              <a:rPr lang="en-US"/>
              <a:t>C</a:t>
            </a:r>
            <a:r>
              <a:rPr lang="en-US" noProof="0"/>
              <a:t>onsectetur </a:t>
            </a:r>
            <a:r>
              <a:rPr lang="en-US"/>
              <a:t>A</a:t>
            </a:r>
            <a:r>
              <a:rPr lang="en-US" noProof="0"/>
              <a:t>dipiscing </a:t>
            </a:r>
            <a:r>
              <a:rPr lang="en-US"/>
              <a:t>E</a:t>
            </a:r>
            <a:r>
              <a:rPr lang="en-US" noProof="0"/>
              <a:t>lit. Sed Porta </a:t>
            </a:r>
            <a:r>
              <a:rPr lang="en-US"/>
              <a:t>M</a:t>
            </a:r>
            <a:r>
              <a:rPr lang="en-US" noProof="0"/>
              <a:t>agn</a:t>
            </a:r>
            <a:endParaRPr lang="en-GB"/>
          </a:p>
        </p:txBody>
      </p:sp>
      <p:sp>
        <p:nvSpPr>
          <p:cNvPr id="2" name="Text Placeholder 7">
            <a:extLst>
              <a:ext uri="{FF2B5EF4-FFF2-40B4-BE49-F238E27FC236}">
                <a16:creationId xmlns:a16="http://schemas.microsoft.com/office/drawing/2014/main" id="{CE831973-9802-09F7-0456-8494FE25A0A5}"/>
              </a:ext>
            </a:extLst>
          </p:cNvPr>
          <p:cNvSpPr>
            <a:spLocks noGrp="1"/>
          </p:cNvSpPr>
          <p:nvPr>
            <p:ph type="body" sz="quarter" idx="28" hasCustomPrompt="1"/>
          </p:nvPr>
        </p:nvSpPr>
        <p:spPr>
          <a:xfrm>
            <a:off x="14924393" y="1305833"/>
            <a:ext cx="2472987" cy="1978405"/>
          </a:xfrm>
          <a:prstGeom prst="rect">
            <a:avLst/>
          </a:prstGeom>
        </p:spPr>
        <p:txBody>
          <a:bodyPr numCol="1" spcCol="274320" anchor="t" anchorCtr="0"/>
          <a:lstStyle>
            <a:lvl1pPr marL="0" indent="0" algn="l" defTabSz="1341132" rtl="0" eaLnBrk="1" latinLnBrk="0" hangingPunct="1">
              <a:lnSpc>
                <a:spcPts val="3996"/>
              </a:lnSpc>
              <a:spcBef>
                <a:spcPts val="1467"/>
              </a:spcBef>
              <a:buFont typeface="Arial" panose="020B0604020202020204" pitchFamily="34" charset="0"/>
              <a:buNone/>
              <a:defRPr lang="en-GB" sz="2700" kern="1200" dirty="0">
                <a:solidFill>
                  <a:schemeClr val="tx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1132"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a:t>
            </a:r>
            <a:r>
              <a:rPr lang="en-US" noProof="0"/>
              <a:t>Lorem ipsum dolor sit amet, consectetur adipiscing elit. Sed porta magna eget est porttitor, nec rutrum nisi scelerisque. Nam vitae varius eros Phasellus.</a:t>
            </a:r>
            <a:endParaRPr lang="en-GB"/>
          </a:p>
        </p:txBody>
      </p:sp>
    </p:spTree>
    <p:extLst>
      <p:ext uri="{BB962C8B-B14F-4D97-AF65-F5344CB8AC3E}">
        <p14:creationId xmlns:p14="http://schemas.microsoft.com/office/powerpoint/2010/main" val="31315310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eneral Content Underline + Image 1x1">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A6593D0-6286-66B5-A7B9-DF0102AF6741}"/>
              </a:ext>
            </a:extLst>
          </p:cNvPr>
          <p:cNvSpPr>
            <a:spLocks noGrp="1"/>
          </p:cNvSpPr>
          <p:nvPr>
            <p:ph type="body" sz="quarter" idx="28"/>
          </p:nvPr>
        </p:nvSpPr>
        <p:spPr>
          <a:xfrm>
            <a:off x="11236325" y="6339713"/>
            <a:ext cx="4572001" cy="3066850"/>
          </a:xfrm>
        </p:spPr>
        <p:txBody>
          <a:bodyPr/>
          <a:lstStyle>
            <a:lvl1pPr marL="0" indent="0" algn="l" defTabSz="1341132" rtl="0" eaLnBrk="1" latinLnBrk="0" hangingPunct="1">
              <a:lnSpc>
                <a:spcPts val="3996"/>
              </a:lnSpc>
              <a:spcBef>
                <a:spcPts val="1467"/>
              </a:spcBef>
              <a:buSzPct val="80000"/>
              <a:buFontTx/>
              <a:buNone/>
              <a:tabLst>
                <a:tab pos="274317" algn="l"/>
              </a:tabLst>
              <a:defRPr lang="en-GB" sz="2700" kern="1200" dirty="0" smtClean="0">
                <a:solidFill>
                  <a:schemeClr val="tx1"/>
                </a:solidFill>
                <a:latin typeface="+mn-lt"/>
                <a:ea typeface="+mj-ea"/>
                <a:cs typeface="+mj-cs"/>
              </a:defRPr>
            </a:lvl1pPr>
          </a:lstStyle>
          <a:p>
            <a:pPr lvl="0"/>
            <a:r>
              <a:rPr lang="en-US"/>
              <a:t>Click to edit Master text styles</a:t>
            </a:r>
          </a:p>
        </p:txBody>
      </p:sp>
      <p:sp>
        <p:nvSpPr>
          <p:cNvPr id="17" name="Picture Placeholder 5">
            <a:extLst>
              <a:ext uri="{FF2B5EF4-FFF2-40B4-BE49-F238E27FC236}">
                <a16:creationId xmlns:a16="http://schemas.microsoft.com/office/drawing/2014/main" id="{ED2B52AB-4E03-48D8-E78D-DAC22155772E}"/>
              </a:ext>
            </a:extLst>
          </p:cNvPr>
          <p:cNvSpPr>
            <a:spLocks noGrp="1"/>
          </p:cNvSpPr>
          <p:nvPr>
            <p:ph type="pic" sz="quarter" idx="14" hasCustomPrompt="1"/>
          </p:nvPr>
        </p:nvSpPr>
        <p:spPr>
          <a:xfrm>
            <a:off x="10196"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a:p>
        </p:txBody>
      </p:sp>
      <p:sp>
        <p:nvSpPr>
          <p:cNvPr id="5" name="Title 1">
            <a:extLst>
              <a:ext uri="{FF2B5EF4-FFF2-40B4-BE49-F238E27FC236}">
                <a16:creationId xmlns:a16="http://schemas.microsoft.com/office/drawing/2014/main" id="{674EF9DD-6D16-C7D2-22F1-E33A76E8EE48}"/>
              </a:ext>
            </a:extLst>
          </p:cNvPr>
          <p:cNvSpPr>
            <a:spLocks noGrp="1"/>
          </p:cNvSpPr>
          <p:nvPr>
            <p:ph type="title" hasCustomPrompt="1"/>
          </p:nvPr>
        </p:nvSpPr>
        <p:spPr>
          <a:xfrm>
            <a:off x="11236326" y="2104562"/>
            <a:ext cx="4571999" cy="3066851"/>
          </a:xfrm>
          <a:prstGeom prst="rect">
            <a:avLst/>
          </a:prstGeom>
        </p:spPr>
        <p:txBody>
          <a:bodyPr/>
          <a:lstStyle/>
          <a:p>
            <a:r>
              <a:rPr lang="en-US"/>
              <a:t>Click To Edit Master Title</a:t>
            </a:r>
            <a:endParaRPr lang="en-GB"/>
          </a:p>
        </p:txBody>
      </p:sp>
      <p:cxnSp>
        <p:nvCxnSpPr>
          <p:cNvPr id="9" name="Straight Connector 8">
            <a:extLst>
              <a:ext uri="{FF2B5EF4-FFF2-40B4-BE49-F238E27FC236}">
                <a16:creationId xmlns:a16="http://schemas.microsoft.com/office/drawing/2014/main" id="{937F1CC8-C5B3-AF34-87D8-7E565ABB0433}"/>
              </a:ext>
            </a:extLst>
          </p:cNvPr>
          <p:cNvCxnSpPr>
            <a:cxnSpLocks/>
          </p:cNvCxnSpPr>
          <p:nvPr userDrawn="1"/>
        </p:nvCxnSpPr>
        <p:spPr>
          <a:xfrm flipH="1">
            <a:off x="11230906" y="1631982"/>
            <a:ext cx="4577420"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3749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General Content Underline + Image 1x1">
    <p:bg>
      <p:bgPr>
        <a:solidFill>
          <a:schemeClr val="bg1"/>
        </a:solidFill>
        <a:effectLst/>
      </p:bgPr>
    </p:bg>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ED2B52AB-4E03-48D8-E78D-DAC22155772E}"/>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a:p>
        </p:txBody>
      </p:sp>
      <p:sp>
        <p:nvSpPr>
          <p:cNvPr id="3" name="Text Placeholder 17">
            <a:extLst>
              <a:ext uri="{FF2B5EF4-FFF2-40B4-BE49-F238E27FC236}">
                <a16:creationId xmlns:a16="http://schemas.microsoft.com/office/drawing/2014/main" id="{ACAA54E2-5A2F-7765-AE1E-55204B92B124}"/>
              </a:ext>
            </a:extLst>
          </p:cNvPr>
          <p:cNvSpPr>
            <a:spLocks noGrp="1"/>
          </p:cNvSpPr>
          <p:nvPr>
            <p:ph type="body" sz="quarter" idx="28"/>
          </p:nvPr>
        </p:nvSpPr>
        <p:spPr>
          <a:xfrm>
            <a:off x="667407" y="6339713"/>
            <a:ext cx="4572001" cy="3066850"/>
          </a:xfrm>
        </p:spPr>
        <p:txBody>
          <a:bodyPr/>
          <a:lstStyle>
            <a:lvl1pPr marL="0" indent="0" algn="l" defTabSz="1341132" rtl="0" eaLnBrk="1" latinLnBrk="0" hangingPunct="1">
              <a:lnSpc>
                <a:spcPts val="3996"/>
              </a:lnSpc>
              <a:spcBef>
                <a:spcPts val="1467"/>
              </a:spcBef>
              <a:buSzPct val="80000"/>
              <a:buFontTx/>
              <a:buNone/>
              <a:tabLst>
                <a:tab pos="274317" algn="l"/>
              </a:tabLst>
              <a:defRPr lang="en-GB" sz="2700" kern="1200" dirty="0" smtClean="0">
                <a:solidFill>
                  <a:schemeClr val="tx1"/>
                </a:solidFill>
                <a:latin typeface="+mn-lt"/>
                <a:ea typeface="+mj-ea"/>
                <a:cs typeface="+mj-cs"/>
              </a:defRPr>
            </a:lvl1pPr>
          </a:lstStyle>
          <a:p>
            <a:pPr lvl="0"/>
            <a:r>
              <a:rPr lang="en-US"/>
              <a:t>Click to edit Master text styles</a:t>
            </a:r>
          </a:p>
        </p:txBody>
      </p:sp>
      <p:sp>
        <p:nvSpPr>
          <p:cNvPr id="5" name="Title 1">
            <a:extLst>
              <a:ext uri="{FF2B5EF4-FFF2-40B4-BE49-F238E27FC236}">
                <a16:creationId xmlns:a16="http://schemas.microsoft.com/office/drawing/2014/main" id="{2E54B09C-5CB8-533A-2BC8-375606693891}"/>
              </a:ext>
            </a:extLst>
          </p:cNvPr>
          <p:cNvSpPr>
            <a:spLocks noGrp="1"/>
          </p:cNvSpPr>
          <p:nvPr>
            <p:ph type="title" hasCustomPrompt="1"/>
          </p:nvPr>
        </p:nvSpPr>
        <p:spPr>
          <a:xfrm>
            <a:off x="667408" y="2104562"/>
            <a:ext cx="4571999" cy="3066851"/>
          </a:xfrm>
          <a:prstGeom prst="rect">
            <a:avLst/>
          </a:prstGeom>
        </p:spPr>
        <p:txBody>
          <a:bodyPr/>
          <a:lstStyle/>
          <a:p>
            <a:r>
              <a:rPr lang="en-US"/>
              <a:t>Click To Edit Master Title</a:t>
            </a:r>
            <a:endParaRPr lang="en-GB"/>
          </a:p>
        </p:txBody>
      </p:sp>
      <p:cxnSp>
        <p:nvCxnSpPr>
          <p:cNvPr id="7" name="Straight Connector 6">
            <a:extLst>
              <a:ext uri="{FF2B5EF4-FFF2-40B4-BE49-F238E27FC236}">
                <a16:creationId xmlns:a16="http://schemas.microsoft.com/office/drawing/2014/main" id="{4904F679-D297-F0CC-BE46-E274EECCE062}"/>
              </a:ext>
            </a:extLst>
          </p:cNvPr>
          <p:cNvCxnSpPr>
            <a:cxnSpLocks/>
          </p:cNvCxnSpPr>
          <p:nvPr userDrawn="1"/>
        </p:nvCxnSpPr>
        <p:spPr>
          <a:xfrm flipH="1">
            <a:off x="661988" y="1631982"/>
            <a:ext cx="4577420"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3765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eneral Content + Image 16x6">
    <p:bg>
      <p:bgPr>
        <a:solidFill>
          <a:schemeClr val="bg1"/>
        </a:solidFill>
        <a:effectLst/>
      </p:bgPr>
    </p:bg>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ED2B52AB-4E03-48D8-E78D-DAC22155772E}"/>
              </a:ext>
            </a:extLst>
          </p:cNvPr>
          <p:cNvSpPr>
            <a:spLocks noGrp="1"/>
          </p:cNvSpPr>
          <p:nvPr>
            <p:ph type="pic" sz="quarter" idx="14" hasCustomPrompt="1"/>
          </p:nvPr>
        </p:nvSpPr>
        <p:spPr>
          <a:xfrm>
            <a:off x="-1" y="4216400"/>
            <a:ext cx="17886364" cy="5842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image</a:t>
            </a:r>
          </a:p>
        </p:txBody>
      </p: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a:p>
        </p:txBody>
      </p:sp>
      <p:sp>
        <p:nvSpPr>
          <p:cNvPr id="10" name="Title 1">
            <a:extLst>
              <a:ext uri="{FF2B5EF4-FFF2-40B4-BE49-F238E27FC236}">
                <a16:creationId xmlns:a16="http://schemas.microsoft.com/office/drawing/2014/main" id="{617159F1-C85F-6BE8-1F2A-D0AF37DF8220}"/>
              </a:ext>
            </a:extLst>
          </p:cNvPr>
          <p:cNvSpPr>
            <a:spLocks noGrp="1"/>
          </p:cNvSpPr>
          <p:nvPr>
            <p:ph type="title" hasCustomPrompt="1"/>
          </p:nvPr>
        </p:nvSpPr>
        <p:spPr>
          <a:xfrm>
            <a:off x="662798" y="1122418"/>
            <a:ext cx="6731777" cy="2430407"/>
          </a:xfrm>
          <a:prstGeom prst="rect">
            <a:avLst/>
          </a:prstGeom>
        </p:spPr>
        <p:txBody>
          <a:bodyPr/>
          <a:lstStyle/>
          <a:p>
            <a:r>
              <a:rPr lang="en-US"/>
              <a:t>Click To Edit Master Title Style</a:t>
            </a:r>
            <a:endParaRPr lang="en-GB"/>
          </a:p>
        </p:txBody>
      </p:sp>
      <p:sp>
        <p:nvSpPr>
          <p:cNvPr id="2" name="Text Placeholder 4">
            <a:extLst>
              <a:ext uri="{FF2B5EF4-FFF2-40B4-BE49-F238E27FC236}">
                <a16:creationId xmlns:a16="http://schemas.microsoft.com/office/drawing/2014/main" id="{B3088F70-A881-102D-0194-D3CB2F5AF250}"/>
              </a:ext>
            </a:extLst>
          </p:cNvPr>
          <p:cNvSpPr>
            <a:spLocks noGrp="1"/>
          </p:cNvSpPr>
          <p:nvPr>
            <p:ph type="body" sz="quarter" idx="29" hasCustomPrompt="1"/>
          </p:nvPr>
        </p:nvSpPr>
        <p:spPr>
          <a:xfrm>
            <a:off x="8799512" y="1122418"/>
            <a:ext cx="7343775" cy="2430407"/>
          </a:xfrm>
          <a:prstGeom prst="rect">
            <a:avLst/>
          </a:prstGeom>
        </p:spPr>
        <p:txBody>
          <a:bodyPr/>
          <a:lstStyle>
            <a:lvl1pPr marL="0" indent="0" algn="l" defTabSz="1341132" rtl="0" eaLnBrk="1" latinLnBrk="0" hangingPunct="1">
              <a:lnSpc>
                <a:spcPts val="3996"/>
              </a:lnSpc>
              <a:spcBef>
                <a:spcPts val="1467"/>
              </a:spcBef>
              <a:buFont typeface="Arial" panose="020B0604020202020204" pitchFamily="34" charset="0"/>
              <a:buNone/>
              <a:defRPr lang="en-US" sz="2700"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l" defTabSz="1341132"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a:t>
            </a:r>
          </a:p>
        </p:txBody>
      </p:sp>
    </p:spTree>
    <p:extLst>
      <p:ext uri="{BB962C8B-B14F-4D97-AF65-F5344CB8AC3E}">
        <p14:creationId xmlns:p14="http://schemas.microsoft.com/office/powerpoint/2010/main" val="2305127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odular Columns + Imag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6B21F-6673-58E2-625B-FE6F83B75683}"/>
              </a:ext>
            </a:extLst>
          </p:cNvPr>
          <p:cNvSpPr/>
          <p:nvPr userDrawn="1"/>
        </p:nvSpPr>
        <p:spPr>
          <a:xfrm>
            <a:off x="14435411" y="0"/>
            <a:ext cx="3450952"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4924393" y="1305833"/>
            <a:ext cx="2472987" cy="1978405"/>
          </a:xfrm>
          <a:prstGeom prst="rect">
            <a:avLst/>
          </a:prstGeom>
        </p:spPr>
        <p:txBody>
          <a:bodyPr numCol="1" spcCol="274320" anchor="t" anchorCtr="0"/>
          <a:lstStyle>
            <a:lvl1pPr marL="0" indent="0" algn="l" defTabSz="1341132" rtl="0" eaLnBrk="1" latinLnBrk="0" hangingPunct="1">
              <a:lnSpc>
                <a:spcPts val="3996"/>
              </a:lnSpc>
              <a:spcBef>
                <a:spcPts val="1467"/>
              </a:spcBef>
              <a:buFont typeface="Arial" panose="020B0604020202020204" pitchFamily="34" charset="0"/>
              <a:buNone/>
              <a:defRPr lang="en-GB" sz="2700" kern="1200" dirty="0">
                <a:solidFill>
                  <a:schemeClr val="tx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1132"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a:t>
            </a:r>
            <a:r>
              <a:rPr lang="en-US" noProof="0"/>
              <a:t>Lorem ipsum dolor sit amet, consectetur adipiscing elit. Sed porta magna eget est porttitor, nec rutrum nisi scelerisque. Nam vitae varius eros Phasellus.</a:t>
            </a:r>
            <a:endParaRPr lang="en-GB"/>
          </a:p>
        </p:txBody>
      </p:sp>
      <p:sp>
        <p:nvSpPr>
          <p:cNvPr id="5" name="Title 1">
            <a:extLst>
              <a:ext uri="{FF2B5EF4-FFF2-40B4-BE49-F238E27FC236}">
                <a16:creationId xmlns:a16="http://schemas.microsoft.com/office/drawing/2014/main" id="{AE46471B-E455-2B6A-409C-72D24D7FBA18}"/>
              </a:ext>
            </a:extLst>
          </p:cNvPr>
          <p:cNvSpPr>
            <a:spLocks noGrp="1"/>
          </p:cNvSpPr>
          <p:nvPr>
            <p:ph type="title" hasCustomPrompt="1"/>
          </p:nvPr>
        </p:nvSpPr>
        <p:spPr>
          <a:xfrm>
            <a:off x="659081" y="2092071"/>
            <a:ext cx="5322317" cy="7293229"/>
          </a:xfrm>
          <a:prstGeom prst="rect">
            <a:avLst/>
          </a:prstGeom>
        </p:spPr>
        <p:txBody>
          <a:bodyPr numCol="1" anchor="t" anchorCtr="0"/>
          <a:lstStyle/>
          <a:p>
            <a:r>
              <a:rPr lang="en-US" noProof="0"/>
              <a:t>Lorem Ipsum </a:t>
            </a:r>
            <a:r>
              <a:rPr lang="en-US"/>
              <a:t>D</a:t>
            </a:r>
            <a:r>
              <a:rPr lang="en-US" noProof="0"/>
              <a:t>olor Sit </a:t>
            </a:r>
            <a:r>
              <a:rPr lang="en-US"/>
              <a:t>A</a:t>
            </a:r>
            <a:r>
              <a:rPr lang="en-US" noProof="0"/>
              <a:t>met, </a:t>
            </a:r>
            <a:r>
              <a:rPr lang="en-US"/>
              <a:t>C</a:t>
            </a:r>
            <a:r>
              <a:rPr lang="en-US" noProof="0"/>
              <a:t>onsectetur </a:t>
            </a:r>
            <a:r>
              <a:rPr lang="en-US"/>
              <a:t>A</a:t>
            </a:r>
            <a:r>
              <a:rPr lang="en-US" noProof="0"/>
              <a:t>dipiscing </a:t>
            </a:r>
            <a:r>
              <a:rPr lang="en-US"/>
              <a:t>E</a:t>
            </a:r>
            <a:r>
              <a:rPr lang="en-US" noProof="0"/>
              <a:t>lit. Sed Porta </a:t>
            </a:r>
            <a:r>
              <a:rPr lang="en-US"/>
              <a:t>M</a:t>
            </a:r>
            <a:r>
              <a:rPr lang="en-US" noProof="0"/>
              <a:t>agn</a:t>
            </a:r>
            <a:endParaRPr lang="en-GB"/>
          </a:p>
        </p:txBody>
      </p:sp>
      <p:sp>
        <p:nvSpPr>
          <p:cNvPr id="11" name="Text Placeholder 4">
            <a:extLst>
              <a:ext uri="{FF2B5EF4-FFF2-40B4-BE49-F238E27FC236}">
                <a16:creationId xmlns:a16="http://schemas.microsoft.com/office/drawing/2014/main" id="{180D908D-48E1-9143-7EDA-CC5D7D339201}"/>
              </a:ext>
            </a:extLst>
          </p:cNvPr>
          <p:cNvSpPr>
            <a:spLocks noGrp="1"/>
          </p:cNvSpPr>
          <p:nvPr>
            <p:ph type="body" sz="quarter" idx="12" hasCustomPrompt="1"/>
          </p:nvPr>
        </p:nvSpPr>
        <p:spPr>
          <a:xfrm>
            <a:off x="650917" y="1069579"/>
            <a:ext cx="5339849" cy="538559"/>
          </a:xfrm>
          <a:prstGeom prst="rect">
            <a:avLst/>
          </a:prstGeom>
        </p:spPr>
        <p:txBody>
          <a:bodyPr/>
          <a:lstStyle>
            <a:lvl1pPr marL="0" indent="0">
              <a:lnSpc>
                <a:spcPts val="3996"/>
              </a:lnSpc>
              <a:buFont typeface="Arial" panose="020B0604020202020204" pitchFamily="34" charset="0"/>
              <a:buNone/>
              <a:defRPr lang="en-US" sz="1800" b="1"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adipiscing.</a:t>
            </a:r>
          </a:p>
        </p:txBody>
      </p:sp>
      <p:sp>
        <p:nvSpPr>
          <p:cNvPr id="2" name="Picture Placeholder 5">
            <a:extLst>
              <a:ext uri="{FF2B5EF4-FFF2-40B4-BE49-F238E27FC236}">
                <a16:creationId xmlns:a16="http://schemas.microsoft.com/office/drawing/2014/main" id="{A3B2EE78-5557-592B-A823-02533EE2BE72}"/>
              </a:ext>
            </a:extLst>
          </p:cNvPr>
          <p:cNvSpPr>
            <a:spLocks noGrp="1"/>
          </p:cNvSpPr>
          <p:nvPr>
            <p:ph type="pic" sz="quarter" idx="14" hasCustomPrompt="1"/>
          </p:nvPr>
        </p:nvSpPr>
        <p:spPr>
          <a:xfrm>
            <a:off x="6278564" y="0"/>
            <a:ext cx="8166215"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36181275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933019"/>
            <a:ext cx="13734896" cy="2802155"/>
          </a:xfrm>
          <a:prstGeom prst="rect">
            <a:avLst/>
          </a:prstGeom>
        </p:spPr>
        <p:txBody>
          <a:bodyPr anchor="b">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cxnSp>
        <p:nvCxnSpPr>
          <p:cNvPr id="5" name="Straight Connector 4">
            <a:extLst>
              <a:ext uri="{FF2B5EF4-FFF2-40B4-BE49-F238E27FC236}">
                <a16:creationId xmlns:a16="http://schemas.microsoft.com/office/drawing/2014/main" id="{8E988807-3F95-C345-A302-80EB256D5242}"/>
              </a:ext>
            </a:extLst>
          </p:cNvPr>
          <p:cNvCxnSpPr/>
          <p:nvPr userDrawn="1"/>
        </p:nvCxnSpPr>
        <p:spPr>
          <a:xfrm>
            <a:off x="661988" y="9061450"/>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656734"/>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9 small 1x1 Images">
    <p:bg>
      <p:bgPr>
        <a:solidFill>
          <a:schemeClr val="accent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a:p>
        </p:txBody>
      </p:sp>
      <p:sp>
        <p:nvSpPr>
          <p:cNvPr id="5" name="Title 1">
            <a:extLst>
              <a:ext uri="{FF2B5EF4-FFF2-40B4-BE49-F238E27FC236}">
                <a16:creationId xmlns:a16="http://schemas.microsoft.com/office/drawing/2014/main" id="{674EF9DD-6D16-C7D2-22F1-E33A76E8EE48}"/>
              </a:ext>
            </a:extLst>
          </p:cNvPr>
          <p:cNvSpPr>
            <a:spLocks noGrp="1"/>
          </p:cNvSpPr>
          <p:nvPr>
            <p:ph type="title" hasCustomPrompt="1"/>
          </p:nvPr>
        </p:nvSpPr>
        <p:spPr>
          <a:xfrm>
            <a:off x="662798" y="1123007"/>
            <a:ext cx="6716177" cy="8272088"/>
          </a:xfrm>
          <a:prstGeom prst="rect">
            <a:avLst/>
          </a:prstGeom>
        </p:spPr>
        <p:txBody>
          <a:bodyPr/>
          <a:lstStyle/>
          <a:p>
            <a:r>
              <a:rPr lang="en-US"/>
              <a:t>Click To Edit Master Title Style</a:t>
            </a:r>
            <a:endParaRPr lang="en-GB"/>
          </a:p>
        </p:txBody>
      </p:sp>
      <p:cxnSp>
        <p:nvCxnSpPr>
          <p:cNvPr id="14" name="Straight Connector 13">
            <a:extLst>
              <a:ext uri="{FF2B5EF4-FFF2-40B4-BE49-F238E27FC236}">
                <a16:creationId xmlns:a16="http://schemas.microsoft.com/office/drawing/2014/main" id="{D447B765-2492-B642-8A8A-CD94101C600D}"/>
              </a:ext>
            </a:extLst>
          </p:cNvPr>
          <p:cNvCxnSpPr>
            <a:cxnSpLocks/>
          </p:cNvCxnSpPr>
          <p:nvPr userDrawn="1"/>
        </p:nvCxnSpPr>
        <p:spPr>
          <a:xfrm>
            <a:off x="7699793" y="1284288"/>
            <a:ext cx="0" cy="82720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icture Placeholder 3">
            <a:extLst>
              <a:ext uri="{FF2B5EF4-FFF2-40B4-BE49-F238E27FC236}">
                <a16:creationId xmlns:a16="http://schemas.microsoft.com/office/drawing/2014/main" id="{0ABC2363-BB01-4781-5A43-4629B7840432}"/>
              </a:ext>
            </a:extLst>
          </p:cNvPr>
          <p:cNvSpPr>
            <a:spLocks noGrp="1"/>
          </p:cNvSpPr>
          <p:nvPr>
            <p:ph type="pic" sz="quarter" idx="32" hasCustomPrompt="1"/>
          </p:nvPr>
        </p:nvSpPr>
        <p:spPr>
          <a:xfrm>
            <a:off x="11769925" y="1285081"/>
            <a:ext cx="1944060" cy="1944687"/>
          </a:xfrm>
          <a:solidFill>
            <a:srgbClr val="BDBEBD"/>
          </a:solidFill>
        </p:spPr>
        <p:txBody>
          <a:bodyPr anchor="ctr"/>
          <a:lstStyle>
            <a:lvl1pPr algn="ctr">
              <a:defRPr>
                <a:solidFill>
                  <a:schemeClr val="bg1"/>
                </a:solidFill>
              </a:defRPr>
            </a:lvl1pPr>
          </a:lstStyle>
          <a:p>
            <a:r>
              <a:rPr lang="en-GB"/>
              <a:t>Click icon to place 1x1 image </a:t>
            </a:r>
          </a:p>
        </p:txBody>
      </p:sp>
      <p:sp>
        <p:nvSpPr>
          <p:cNvPr id="11" name="Picture Placeholder 3">
            <a:extLst>
              <a:ext uri="{FF2B5EF4-FFF2-40B4-BE49-F238E27FC236}">
                <a16:creationId xmlns:a16="http://schemas.microsoft.com/office/drawing/2014/main" id="{B3C31F06-8C86-5302-B15A-D747D1130D07}"/>
              </a:ext>
            </a:extLst>
          </p:cNvPr>
          <p:cNvSpPr>
            <a:spLocks noGrp="1"/>
          </p:cNvSpPr>
          <p:nvPr>
            <p:ph type="pic" sz="quarter" idx="33" hasCustomPrompt="1"/>
          </p:nvPr>
        </p:nvSpPr>
        <p:spPr>
          <a:xfrm>
            <a:off x="14748830" y="1285081"/>
            <a:ext cx="1944060" cy="1944687"/>
          </a:xfrm>
          <a:solidFill>
            <a:srgbClr val="BDBEBD"/>
          </a:solidFill>
        </p:spPr>
        <p:txBody>
          <a:bodyPr anchor="ctr"/>
          <a:lstStyle>
            <a:lvl1pPr algn="ctr">
              <a:defRPr>
                <a:solidFill>
                  <a:schemeClr val="bg1"/>
                </a:solidFill>
              </a:defRPr>
            </a:lvl1pPr>
          </a:lstStyle>
          <a:p>
            <a:r>
              <a:rPr lang="en-GB"/>
              <a:t>Click icon to place 1x1 image </a:t>
            </a:r>
          </a:p>
        </p:txBody>
      </p:sp>
      <p:sp>
        <p:nvSpPr>
          <p:cNvPr id="18" name="Picture Placeholder 3">
            <a:extLst>
              <a:ext uri="{FF2B5EF4-FFF2-40B4-BE49-F238E27FC236}">
                <a16:creationId xmlns:a16="http://schemas.microsoft.com/office/drawing/2014/main" id="{EF9C7B98-25CD-AC1A-1932-3F80FDEF90CD}"/>
              </a:ext>
            </a:extLst>
          </p:cNvPr>
          <p:cNvSpPr>
            <a:spLocks noGrp="1"/>
          </p:cNvSpPr>
          <p:nvPr>
            <p:ph type="pic" sz="quarter" idx="34" hasCustomPrompt="1"/>
          </p:nvPr>
        </p:nvSpPr>
        <p:spPr>
          <a:xfrm>
            <a:off x="8791021" y="1285081"/>
            <a:ext cx="1944060" cy="1944687"/>
          </a:xfrm>
          <a:solidFill>
            <a:srgbClr val="BDBEBD"/>
          </a:solidFill>
        </p:spPr>
        <p:txBody>
          <a:bodyPr anchor="ctr"/>
          <a:lstStyle>
            <a:lvl1pPr algn="ctr">
              <a:defRPr>
                <a:solidFill>
                  <a:schemeClr val="bg1"/>
                </a:solidFill>
              </a:defRPr>
            </a:lvl1pPr>
          </a:lstStyle>
          <a:p>
            <a:r>
              <a:rPr lang="en-GB"/>
              <a:t>Click icon to place 1x1 image </a:t>
            </a:r>
          </a:p>
        </p:txBody>
      </p:sp>
      <p:sp>
        <p:nvSpPr>
          <p:cNvPr id="24" name="Picture Placeholder 3">
            <a:extLst>
              <a:ext uri="{FF2B5EF4-FFF2-40B4-BE49-F238E27FC236}">
                <a16:creationId xmlns:a16="http://schemas.microsoft.com/office/drawing/2014/main" id="{B9765E74-7835-F7B5-72E3-EFFA4BEB42A5}"/>
              </a:ext>
            </a:extLst>
          </p:cNvPr>
          <p:cNvSpPr>
            <a:spLocks noGrp="1"/>
          </p:cNvSpPr>
          <p:nvPr>
            <p:ph type="pic" sz="quarter" idx="38" hasCustomPrompt="1"/>
          </p:nvPr>
        </p:nvSpPr>
        <p:spPr>
          <a:xfrm>
            <a:off x="11761033" y="4201319"/>
            <a:ext cx="1944060" cy="1944687"/>
          </a:xfrm>
          <a:solidFill>
            <a:srgbClr val="BDBEBD"/>
          </a:solidFill>
        </p:spPr>
        <p:txBody>
          <a:bodyPr anchor="ctr"/>
          <a:lstStyle>
            <a:lvl1pPr algn="ctr">
              <a:defRPr>
                <a:solidFill>
                  <a:schemeClr val="bg1"/>
                </a:solidFill>
              </a:defRPr>
            </a:lvl1pPr>
          </a:lstStyle>
          <a:p>
            <a:r>
              <a:rPr lang="en-GB"/>
              <a:t>Click icon to place 1x1 image </a:t>
            </a:r>
          </a:p>
        </p:txBody>
      </p:sp>
      <p:sp>
        <p:nvSpPr>
          <p:cNvPr id="25" name="Picture Placeholder 3">
            <a:extLst>
              <a:ext uri="{FF2B5EF4-FFF2-40B4-BE49-F238E27FC236}">
                <a16:creationId xmlns:a16="http://schemas.microsoft.com/office/drawing/2014/main" id="{FE42F3DF-8CBB-4CD3-7F96-44DB4FEC7C16}"/>
              </a:ext>
            </a:extLst>
          </p:cNvPr>
          <p:cNvSpPr>
            <a:spLocks noGrp="1"/>
          </p:cNvSpPr>
          <p:nvPr>
            <p:ph type="pic" sz="quarter" idx="39" hasCustomPrompt="1"/>
          </p:nvPr>
        </p:nvSpPr>
        <p:spPr>
          <a:xfrm>
            <a:off x="14739938" y="4201319"/>
            <a:ext cx="1944060" cy="1944687"/>
          </a:xfrm>
          <a:solidFill>
            <a:srgbClr val="BDBEBD"/>
          </a:solidFill>
        </p:spPr>
        <p:txBody>
          <a:bodyPr anchor="ctr"/>
          <a:lstStyle>
            <a:lvl1pPr algn="ctr">
              <a:defRPr>
                <a:solidFill>
                  <a:schemeClr val="bg1"/>
                </a:solidFill>
              </a:defRPr>
            </a:lvl1pPr>
          </a:lstStyle>
          <a:p>
            <a:r>
              <a:rPr lang="en-GB"/>
              <a:t>Click icon to place 1x1 image </a:t>
            </a:r>
          </a:p>
        </p:txBody>
      </p:sp>
      <p:sp>
        <p:nvSpPr>
          <p:cNvPr id="26" name="Picture Placeholder 3">
            <a:extLst>
              <a:ext uri="{FF2B5EF4-FFF2-40B4-BE49-F238E27FC236}">
                <a16:creationId xmlns:a16="http://schemas.microsoft.com/office/drawing/2014/main" id="{4300D045-3FCC-16F4-35E7-220DFE44FF1B}"/>
              </a:ext>
            </a:extLst>
          </p:cNvPr>
          <p:cNvSpPr>
            <a:spLocks noGrp="1"/>
          </p:cNvSpPr>
          <p:nvPr>
            <p:ph type="pic" sz="quarter" idx="40" hasCustomPrompt="1"/>
          </p:nvPr>
        </p:nvSpPr>
        <p:spPr>
          <a:xfrm>
            <a:off x="8782129" y="4201319"/>
            <a:ext cx="1944060" cy="1944687"/>
          </a:xfrm>
          <a:solidFill>
            <a:srgbClr val="BDBEBD"/>
          </a:solidFill>
        </p:spPr>
        <p:txBody>
          <a:bodyPr anchor="ctr"/>
          <a:lstStyle>
            <a:lvl1pPr algn="ctr">
              <a:defRPr>
                <a:solidFill>
                  <a:schemeClr val="bg1"/>
                </a:solidFill>
              </a:defRPr>
            </a:lvl1pPr>
          </a:lstStyle>
          <a:p>
            <a:r>
              <a:rPr lang="en-GB"/>
              <a:t>Click icon to place 1x1 image </a:t>
            </a:r>
          </a:p>
        </p:txBody>
      </p:sp>
      <p:sp>
        <p:nvSpPr>
          <p:cNvPr id="2" name="Picture Placeholder 3">
            <a:extLst>
              <a:ext uri="{FF2B5EF4-FFF2-40B4-BE49-F238E27FC236}">
                <a16:creationId xmlns:a16="http://schemas.microsoft.com/office/drawing/2014/main" id="{B7595A3E-E200-AF81-F78D-84B591F88E62}"/>
              </a:ext>
            </a:extLst>
          </p:cNvPr>
          <p:cNvSpPr>
            <a:spLocks noGrp="1"/>
          </p:cNvSpPr>
          <p:nvPr>
            <p:ph type="pic" sz="quarter" idx="41" hasCustomPrompt="1"/>
          </p:nvPr>
        </p:nvSpPr>
        <p:spPr>
          <a:xfrm>
            <a:off x="11778417" y="7116763"/>
            <a:ext cx="1944060" cy="1944687"/>
          </a:xfrm>
          <a:solidFill>
            <a:srgbClr val="BDBEBD"/>
          </a:solidFill>
        </p:spPr>
        <p:txBody>
          <a:bodyPr anchor="ctr"/>
          <a:lstStyle>
            <a:lvl1pPr algn="ctr">
              <a:defRPr>
                <a:solidFill>
                  <a:schemeClr val="bg1"/>
                </a:solidFill>
              </a:defRPr>
            </a:lvl1pPr>
          </a:lstStyle>
          <a:p>
            <a:r>
              <a:rPr lang="en-GB"/>
              <a:t>Click icon to place 1x1 image </a:t>
            </a:r>
          </a:p>
        </p:txBody>
      </p:sp>
      <p:sp>
        <p:nvSpPr>
          <p:cNvPr id="3" name="Picture Placeholder 3">
            <a:extLst>
              <a:ext uri="{FF2B5EF4-FFF2-40B4-BE49-F238E27FC236}">
                <a16:creationId xmlns:a16="http://schemas.microsoft.com/office/drawing/2014/main" id="{DD9199AD-C373-49B6-961D-0EAA3F7E39EA}"/>
              </a:ext>
            </a:extLst>
          </p:cNvPr>
          <p:cNvSpPr>
            <a:spLocks noGrp="1"/>
          </p:cNvSpPr>
          <p:nvPr>
            <p:ph type="pic" sz="quarter" idx="42" hasCustomPrompt="1"/>
          </p:nvPr>
        </p:nvSpPr>
        <p:spPr>
          <a:xfrm>
            <a:off x="14757322" y="7116763"/>
            <a:ext cx="1944060" cy="1944687"/>
          </a:xfrm>
          <a:solidFill>
            <a:srgbClr val="BDBEBD"/>
          </a:solidFill>
        </p:spPr>
        <p:txBody>
          <a:bodyPr anchor="ctr"/>
          <a:lstStyle>
            <a:lvl1pPr algn="ctr">
              <a:defRPr>
                <a:solidFill>
                  <a:schemeClr val="bg1"/>
                </a:solidFill>
              </a:defRPr>
            </a:lvl1pPr>
          </a:lstStyle>
          <a:p>
            <a:r>
              <a:rPr lang="en-GB"/>
              <a:t>Click icon to place 1x1 image </a:t>
            </a:r>
          </a:p>
        </p:txBody>
      </p:sp>
      <p:sp>
        <p:nvSpPr>
          <p:cNvPr id="6" name="Picture Placeholder 3">
            <a:extLst>
              <a:ext uri="{FF2B5EF4-FFF2-40B4-BE49-F238E27FC236}">
                <a16:creationId xmlns:a16="http://schemas.microsoft.com/office/drawing/2014/main" id="{EBD2DBBF-EE01-5AC3-5EA1-06A4CD8A6CA2}"/>
              </a:ext>
            </a:extLst>
          </p:cNvPr>
          <p:cNvSpPr>
            <a:spLocks noGrp="1"/>
          </p:cNvSpPr>
          <p:nvPr>
            <p:ph type="pic" sz="quarter" idx="43" hasCustomPrompt="1"/>
          </p:nvPr>
        </p:nvSpPr>
        <p:spPr>
          <a:xfrm>
            <a:off x="8799513" y="7116763"/>
            <a:ext cx="1944060" cy="1944687"/>
          </a:xfrm>
          <a:solidFill>
            <a:srgbClr val="BDBEBD"/>
          </a:solidFill>
        </p:spPr>
        <p:txBody>
          <a:bodyPr anchor="ctr"/>
          <a:lstStyle>
            <a:lvl1pPr algn="ctr">
              <a:defRPr>
                <a:solidFill>
                  <a:schemeClr val="bg1"/>
                </a:solidFill>
              </a:defRPr>
            </a:lvl1pPr>
          </a:lstStyle>
          <a:p>
            <a:r>
              <a:rPr lang="en-GB"/>
              <a:t>Click icon to place 1x1 image </a:t>
            </a:r>
          </a:p>
        </p:txBody>
      </p:sp>
    </p:spTree>
    <p:extLst>
      <p:ext uri="{BB962C8B-B14F-4D97-AF65-F5344CB8AC3E}">
        <p14:creationId xmlns:p14="http://schemas.microsoft.com/office/powerpoint/2010/main" val="8427284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cept Descriptions">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122418"/>
            <a:ext cx="6731777" cy="4526907"/>
          </a:xfrm>
          <a:prstGeom prst="rect">
            <a:avLst/>
          </a:prstGeom>
        </p:spPr>
        <p:txBody>
          <a:bodyPr/>
          <a:lstStyle/>
          <a:p>
            <a:r>
              <a:rPr lang="en-US"/>
              <a:t>Click To Edit Master Title Style</a:t>
            </a:r>
            <a:endParaRPr lang="en-GB"/>
          </a:p>
        </p:txBody>
      </p:sp>
      <p:cxnSp>
        <p:nvCxnSpPr>
          <p:cNvPr id="15" name="Straight Connector 14">
            <a:extLst>
              <a:ext uri="{FF2B5EF4-FFF2-40B4-BE49-F238E27FC236}">
                <a16:creationId xmlns:a16="http://schemas.microsoft.com/office/drawing/2014/main" id="{CCDC4C1D-FF8C-1D4F-341D-9E6D85848FE1}"/>
              </a:ext>
            </a:extLst>
          </p:cNvPr>
          <p:cNvCxnSpPr>
            <a:cxnSpLocks/>
          </p:cNvCxnSpPr>
          <p:nvPr userDrawn="1"/>
        </p:nvCxnSpPr>
        <p:spPr>
          <a:xfrm flipH="1">
            <a:off x="662794" y="5969529"/>
            <a:ext cx="3328583"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128D8B-A4A2-3C9E-7555-970EFD5D5A63}"/>
              </a:ext>
            </a:extLst>
          </p:cNvPr>
          <p:cNvCxnSpPr>
            <a:cxnSpLocks/>
          </p:cNvCxnSpPr>
          <p:nvPr userDrawn="1"/>
        </p:nvCxnSpPr>
        <p:spPr>
          <a:xfrm flipH="1">
            <a:off x="4886863" y="5969529"/>
            <a:ext cx="3328583"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1DB222-8F5F-4474-3C20-DC2820B5ACAF}"/>
              </a:ext>
            </a:extLst>
          </p:cNvPr>
          <p:cNvCxnSpPr>
            <a:cxnSpLocks/>
          </p:cNvCxnSpPr>
          <p:nvPr userDrawn="1"/>
        </p:nvCxnSpPr>
        <p:spPr>
          <a:xfrm flipH="1">
            <a:off x="9110932" y="5969529"/>
            <a:ext cx="3328583"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99F548-5B16-5462-25C1-5A49448135AC}"/>
              </a:ext>
            </a:extLst>
          </p:cNvPr>
          <p:cNvCxnSpPr>
            <a:cxnSpLocks/>
          </p:cNvCxnSpPr>
          <p:nvPr userDrawn="1"/>
        </p:nvCxnSpPr>
        <p:spPr>
          <a:xfrm flipH="1">
            <a:off x="13335000" y="5969529"/>
            <a:ext cx="3328583"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8">
            <a:extLst>
              <a:ext uri="{FF2B5EF4-FFF2-40B4-BE49-F238E27FC236}">
                <a16:creationId xmlns:a16="http://schemas.microsoft.com/office/drawing/2014/main" id="{79CE6B16-44AF-D87A-94DC-8291828E5841}"/>
              </a:ext>
            </a:extLst>
          </p:cNvPr>
          <p:cNvSpPr>
            <a:spLocks noGrp="1"/>
          </p:cNvSpPr>
          <p:nvPr>
            <p:ph type="body" sz="quarter" idx="15" hasCustomPrompt="1"/>
          </p:nvPr>
        </p:nvSpPr>
        <p:spPr>
          <a:xfrm>
            <a:off x="662794" y="6360182"/>
            <a:ext cx="3128416" cy="794597"/>
          </a:xfrm>
          <a:prstGeom prst="rect">
            <a:avLst/>
          </a:prstGeom>
        </p:spPr>
        <p:txBody>
          <a:bodyPr anchor="t"/>
          <a:lstStyle>
            <a:lvl1pPr algn="l">
              <a:lnSpc>
                <a:spcPts val="7776"/>
              </a:lnSpc>
              <a:defRPr sz="7200" b="0">
                <a:solidFill>
                  <a:schemeClr val="tx1"/>
                </a:solidFill>
              </a:defRPr>
            </a:lvl1pPr>
            <a:lvl2pPr>
              <a:defRPr/>
            </a:lvl2pPr>
          </a:lstStyle>
          <a:p>
            <a:pPr lvl="0"/>
            <a:r>
              <a:rPr lang="en-US"/>
              <a:t>365</a:t>
            </a:r>
            <a:endParaRPr lang="en-GB"/>
          </a:p>
        </p:txBody>
      </p:sp>
      <p:sp>
        <p:nvSpPr>
          <p:cNvPr id="3" name="Text Placeholder 7">
            <a:extLst>
              <a:ext uri="{FF2B5EF4-FFF2-40B4-BE49-F238E27FC236}">
                <a16:creationId xmlns:a16="http://schemas.microsoft.com/office/drawing/2014/main" id="{F0A0E1AA-9AF4-DD8A-146E-9DAEA09D0637}"/>
              </a:ext>
            </a:extLst>
          </p:cNvPr>
          <p:cNvSpPr>
            <a:spLocks noGrp="1"/>
          </p:cNvSpPr>
          <p:nvPr>
            <p:ph type="body" sz="quarter" idx="33" hasCustomPrompt="1"/>
          </p:nvPr>
        </p:nvSpPr>
        <p:spPr>
          <a:xfrm>
            <a:off x="682374" y="7473093"/>
            <a:ext cx="2808288" cy="794597"/>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Text Placeholder 8">
            <a:extLst>
              <a:ext uri="{FF2B5EF4-FFF2-40B4-BE49-F238E27FC236}">
                <a16:creationId xmlns:a16="http://schemas.microsoft.com/office/drawing/2014/main" id="{A1B2A184-7EF6-4AB1-708C-ADAAD26C179B}"/>
              </a:ext>
            </a:extLst>
          </p:cNvPr>
          <p:cNvSpPr>
            <a:spLocks noGrp="1"/>
          </p:cNvSpPr>
          <p:nvPr>
            <p:ph type="body" sz="quarter" idx="34" hasCustomPrompt="1"/>
          </p:nvPr>
        </p:nvSpPr>
        <p:spPr>
          <a:xfrm>
            <a:off x="4878260" y="6360182"/>
            <a:ext cx="3128416" cy="794597"/>
          </a:xfrm>
          <a:prstGeom prst="rect">
            <a:avLst/>
          </a:prstGeom>
        </p:spPr>
        <p:txBody>
          <a:bodyPr anchor="t"/>
          <a:lstStyle>
            <a:lvl1pPr algn="l">
              <a:lnSpc>
                <a:spcPts val="7776"/>
              </a:lnSpc>
              <a:defRPr sz="7200" b="0">
                <a:solidFill>
                  <a:schemeClr val="tx1"/>
                </a:solidFill>
              </a:defRPr>
            </a:lvl1pPr>
            <a:lvl2pPr>
              <a:defRPr/>
            </a:lvl2pPr>
          </a:lstStyle>
          <a:p>
            <a:pPr lvl="0"/>
            <a:r>
              <a:rPr lang="en-US"/>
              <a:t>365</a:t>
            </a:r>
            <a:endParaRPr lang="en-GB"/>
          </a:p>
        </p:txBody>
      </p:sp>
      <p:sp>
        <p:nvSpPr>
          <p:cNvPr id="8" name="Text Placeholder 7">
            <a:extLst>
              <a:ext uri="{FF2B5EF4-FFF2-40B4-BE49-F238E27FC236}">
                <a16:creationId xmlns:a16="http://schemas.microsoft.com/office/drawing/2014/main" id="{1913CAA9-68A1-48D7-9F96-E3F4E5C09F3F}"/>
              </a:ext>
            </a:extLst>
          </p:cNvPr>
          <p:cNvSpPr>
            <a:spLocks noGrp="1"/>
          </p:cNvSpPr>
          <p:nvPr>
            <p:ph type="body" sz="quarter" idx="35" hasCustomPrompt="1"/>
          </p:nvPr>
        </p:nvSpPr>
        <p:spPr>
          <a:xfrm>
            <a:off x="4897840" y="7473093"/>
            <a:ext cx="2808288" cy="794597"/>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9" name="Text Placeholder 8">
            <a:extLst>
              <a:ext uri="{FF2B5EF4-FFF2-40B4-BE49-F238E27FC236}">
                <a16:creationId xmlns:a16="http://schemas.microsoft.com/office/drawing/2014/main" id="{73ED9DEC-E69C-C13D-20FF-719E3BB02949}"/>
              </a:ext>
            </a:extLst>
          </p:cNvPr>
          <p:cNvSpPr>
            <a:spLocks noGrp="1"/>
          </p:cNvSpPr>
          <p:nvPr>
            <p:ph type="body" sz="quarter" idx="36" hasCustomPrompt="1"/>
          </p:nvPr>
        </p:nvSpPr>
        <p:spPr>
          <a:xfrm>
            <a:off x="9110932" y="6360182"/>
            <a:ext cx="3128416" cy="794597"/>
          </a:xfrm>
          <a:prstGeom prst="rect">
            <a:avLst/>
          </a:prstGeom>
        </p:spPr>
        <p:txBody>
          <a:bodyPr anchor="t"/>
          <a:lstStyle>
            <a:lvl1pPr algn="l">
              <a:lnSpc>
                <a:spcPts val="7776"/>
              </a:lnSpc>
              <a:defRPr sz="7200" b="0">
                <a:solidFill>
                  <a:schemeClr val="tx1"/>
                </a:solidFill>
              </a:defRPr>
            </a:lvl1pPr>
            <a:lvl2pPr>
              <a:defRPr/>
            </a:lvl2pPr>
          </a:lstStyle>
          <a:p>
            <a:pPr lvl="0"/>
            <a:r>
              <a:rPr lang="en-US"/>
              <a:t>365</a:t>
            </a:r>
            <a:endParaRPr lang="en-GB"/>
          </a:p>
        </p:txBody>
      </p:sp>
      <p:sp>
        <p:nvSpPr>
          <p:cNvPr id="12" name="Text Placeholder 7">
            <a:extLst>
              <a:ext uri="{FF2B5EF4-FFF2-40B4-BE49-F238E27FC236}">
                <a16:creationId xmlns:a16="http://schemas.microsoft.com/office/drawing/2014/main" id="{56D4609D-6C14-BD86-4801-76127BD156ED}"/>
              </a:ext>
            </a:extLst>
          </p:cNvPr>
          <p:cNvSpPr>
            <a:spLocks noGrp="1"/>
          </p:cNvSpPr>
          <p:nvPr>
            <p:ph type="body" sz="quarter" idx="37" hasCustomPrompt="1"/>
          </p:nvPr>
        </p:nvSpPr>
        <p:spPr>
          <a:xfrm>
            <a:off x="9130512" y="7473093"/>
            <a:ext cx="2808288" cy="794597"/>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3" name="Text Placeholder 8">
            <a:extLst>
              <a:ext uri="{FF2B5EF4-FFF2-40B4-BE49-F238E27FC236}">
                <a16:creationId xmlns:a16="http://schemas.microsoft.com/office/drawing/2014/main" id="{D3188D8A-407C-7C12-0A78-7A431ECA2904}"/>
              </a:ext>
            </a:extLst>
          </p:cNvPr>
          <p:cNvSpPr>
            <a:spLocks noGrp="1"/>
          </p:cNvSpPr>
          <p:nvPr>
            <p:ph type="body" sz="quarter" idx="38" hasCustomPrompt="1"/>
          </p:nvPr>
        </p:nvSpPr>
        <p:spPr>
          <a:xfrm>
            <a:off x="13326398" y="6360182"/>
            <a:ext cx="3128416" cy="794597"/>
          </a:xfrm>
          <a:prstGeom prst="rect">
            <a:avLst/>
          </a:prstGeom>
        </p:spPr>
        <p:txBody>
          <a:bodyPr anchor="t"/>
          <a:lstStyle>
            <a:lvl1pPr algn="l">
              <a:lnSpc>
                <a:spcPts val="7776"/>
              </a:lnSpc>
              <a:defRPr sz="7200" b="0">
                <a:solidFill>
                  <a:schemeClr val="tx1"/>
                </a:solidFill>
              </a:defRPr>
            </a:lvl1pPr>
            <a:lvl2pPr>
              <a:defRPr/>
            </a:lvl2pPr>
          </a:lstStyle>
          <a:p>
            <a:pPr lvl="0"/>
            <a:r>
              <a:rPr lang="en-US"/>
              <a:t>365</a:t>
            </a:r>
            <a:endParaRPr lang="en-GB"/>
          </a:p>
        </p:txBody>
      </p:sp>
      <p:sp>
        <p:nvSpPr>
          <p:cNvPr id="16" name="Text Placeholder 7">
            <a:extLst>
              <a:ext uri="{FF2B5EF4-FFF2-40B4-BE49-F238E27FC236}">
                <a16:creationId xmlns:a16="http://schemas.microsoft.com/office/drawing/2014/main" id="{1F2B6BA1-9911-8BB5-7783-C5BCD5CD5054}"/>
              </a:ext>
            </a:extLst>
          </p:cNvPr>
          <p:cNvSpPr>
            <a:spLocks noGrp="1"/>
          </p:cNvSpPr>
          <p:nvPr>
            <p:ph type="body" sz="quarter" idx="39" hasCustomPrompt="1"/>
          </p:nvPr>
        </p:nvSpPr>
        <p:spPr>
          <a:xfrm>
            <a:off x="13345978" y="7473093"/>
            <a:ext cx="2808288" cy="794597"/>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7" name="Slide Number Placeholder 4">
            <a:extLst>
              <a:ext uri="{FF2B5EF4-FFF2-40B4-BE49-F238E27FC236}">
                <a16:creationId xmlns:a16="http://schemas.microsoft.com/office/drawing/2014/main" id="{5CFC691C-D522-80B7-2FFB-7D08D1F190EE}"/>
              </a:ext>
            </a:extLst>
          </p:cNvPr>
          <p:cNvSpPr>
            <a:spLocks noGrp="1"/>
          </p:cNvSpPr>
          <p:nvPr>
            <p:ph type="sldNum" sz="quarter" idx="32"/>
          </p:nvPr>
        </p:nvSpPr>
        <p:spPr>
          <a:xfrm>
            <a:off x="16132781" y="9590248"/>
            <a:ext cx="1090713" cy="353158"/>
          </a:xfr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690025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Module Content + Images 1x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990C70-9664-6B59-E9FE-E7E7B02F26D5}"/>
              </a:ext>
            </a:extLst>
          </p:cNvPr>
          <p:cNvSpPr/>
          <p:nvPr userDrawn="1"/>
        </p:nvSpPr>
        <p:spPr>
          <a:xfrm>
            <a:off x="11922377" y="5029117"/>
            <a:ext cx="5981924" cy="50656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5">
            <a:extLst>
              <a:ext uri="{FF2B5EF4-FFF2-40B4-BE49-F238E27FC236}">
                <a16:creationId xmlns:a16="http://schemas.microsoft.com/office/drawing/2014/main" id="{7FE58465-73A3-577D-5BD1-AA4490116C45}"/>
              </a:ext>
            </a:extLst>
          </p:cNvPr>
          <p:cNvSpPr>
            <a:spLocks noGrp="1"/>
          </p:cNvSpPr>
          <p:nvPr>
            <p:ph type="pic" sz="quarter" idx="35" hasCustomPrompt="1"/>
          </p:nvPr>
        </p:nvSpPr>
        <p:spPr>
          <a:xfrm>
            <a:off x="5961062" y="5029118"/>
            <a:ext cx="5973854" cy="502911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11934915" y="1"/>
            <a:ext cx="5951447" cy="502911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8" name="Rectangle 7">
            <a:extLst>
              <a:ext uri="{FF2B5EF4-FFF2-40B4-BE49-F238E27FC236}">
                <a16:creationId xmlns:a16="http://schemas.microsoft.com/office/drawing/2014/main" id="{B590FE8F-6D55-EABB-8476-FD8E50374D00}"/>
              </a:ext>
            </a:extLst>
          </p:cNvPr>
          <p:cNvSpPr/>
          <p:nvPr userDrawn="1"/>
        </p:nvSpPr>
        <p:spPr>
          <a:xfrm>
            <a:off x="1337" y="5029200"/>
            <a:ext cx="5962650" cy="502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79">
              <a:latin typeface="Arial" panose="020B0604020202020204" pitchFamily="34" charset="0"/>
            </a:endParaRPr>
          </a:p>
        </p:txBody>
      </p:sp>
      <p:sp>
        <p:nvSpPr>
          <p:cNvPr id="13" name="Rectangle 12">
            <a:extLst>
              <a:ext uri="{FF2B5EF4-FFF2-40B4-BE49-F238E27FC236}">
                <a16:creationId xmlns:a16="http://schemas.microsoft.com/office/drawing/2014/main" id="{FCDF423A-E54D-A40E-1E88-A245A774EB8D}"/>
              </a:ext>
            </a:extLst>
          </p:cNvPr>
          <p:cNvSpPr/>
          <p:nvPr userDrawn="1"/>
        </p:nvSpPr>
        <p:spPr>
          <a:xfrm>
            <a:off x="5963987" y="0"/>
            <a:ext cx="5973854" cy="502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79">
              <a:latin typeface="Arial" panose="020B0604020202020204" pitchFamily="34" charset="0"/>
            </a:endParaRPr>
          </a:p>
        </p:txBody>
      </p:sp>
      <p:sp>
        <p:nvSpPr>
          <p:cNvPr id="6" name="Title 1">
            <a:extLst>
              <a:ext uri="{FF2B5EF4-FFF2-40B4-BE49-F238E27FC236}">
                <a16:creationId xmlns:a16="http://schemas.microsoft.com/office/drawing/2014/main" id="{4DADCC0D-C5A6-03F9-8A90-76705A241893}"/>
              </a:ext>
            </a:extLst>
          </p:cNvPr>
          <p:cNvSpPr>
            <a:spLocks noGrp="1"/>
          </p:cNvSpPr>
          <p:nvPr>
            <p:ph type="title" hasCustomPrompt="1"/>
          </p:nvPr>
        </p:nvSpPr>
        <p:spPr>
          <a:xfrm>
            <a:off x="661988" y="1460571"/>
            <a:ext cx="4590522" cy="1870688"/>
          </a:xfrm>
          <a:prstGeom prst="rect">
            <a:avLst/>
          </a:prstGeom>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F312467E-E9E7-2F5D-416C-2BA0A70B94AF}"/>
              </a:ext>
            </a:extLst>
          </p:cNvPr>
          <p:cNvSpPr>
            <a:spLocks noGrp="1"/>
          </p:cNvSpPr>
          <p:nvPr>
            <p:ph type="sldNum" sz="quarter" idx="33"/>
          </p:nvPr>
        </p:nvSpPr>
        <p:spPr/>
        <p:txBody>
          <a:bodyPr/>
          <a:lstStyle>
            <a:lvl1pPr>
              <a:defRPr lang="en-GB" sz="1350" kern="1200" smtClean="0">
                <a:solidFill>
                  <a:schemeClr val="accent3"/>
                </a:solidFill>
                <a:latin typeface="+mn-lt"/>
                <a:ea typeface="+mn-ea"/>
                <a:cs typeface="+mn-cs"/>
              </a:defRPr>
            </a:lvl1pPr>
          </a:lstStyle>
          <a:p>
            <a:fld id="{387AECDB-6C85-4FE3-9DAF-486A9B5BAE12}" type="slidenum">
              <a:rPr lang="en-GB" smtClean="0"/>
              <a:pPr/>
              <a:t>‹#›</a:t>
            </a:fld>
            <a:endParaRPr lang="en-GB"/>
          </a:p>
        </p:txBody>
      </p:sp>
      <p:sp>
        <p:nvSpPr>
          <p:cNvPr id="15" name="Text Placeholder 7">
            <a:extLst>
              <a:ext uri="{FF2B5EF4-FFF2-40B4-BE49-F238E27FC236}">
                <a16:creationId xmlns:a16="http://schemas.microsoft.com/office/drawing/2014/main" id="{213DB7C9-1917-2971-D998-9CB6AF26796B}"/>
              </a:ext>
            </a:extLst>
          </p:cNvPr>
          <p:cNvSpPr>
            <a:spLocks noGrp="1"/>
          </p:cNvSpPr>
          <p:nvPr>
            <p:ph type="body" sz="quarter" idx="36" hasCustomPrompt="1"/>
          </p:nvPr>
        </p:nvSpPr>
        <p:spPr>
          <a:xfrm>
            <a:off x="6719450" y="1473342"/>
            <a:ext cx="4448801" cy="1944687"/>
          </a:xfrm>
          <a:prstGeom prst="rect">
            <a:avLst/>
          </a:prstGeom>
        </p:spPr>
        <p:txBody>
          <a:bodyPr anchor="ctr" anchorCtr="0"/>
          <a:lstStyle>
            <a:lvl1pPr marL="0" indent="0">
              <a:lnSpc>
                <a:spcPts val="3996"/>
              </a:lnSpc>
              <a:buFont typeface="Arial" panose="020B0604020202020204" pitchFamily="34" charset="0"/>
              <a:buNone/>
              <a:defRPr lang="en-US" sz="2700" kern="1200" dirty="0">
                <a:solidFill>
                  <a:schemeClr val="tx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pPr marL="0" lvl="0" indent="0" algn="l" defTabSz="1341132" rtl="0" eaLnBrk="1" latinLnBrk="0" hangingPunct="1">
              <a:lnSpc>
                <a:spcPts val="3996"/>
              </a:lnSpc>
              <a:spcBef>
                <a:spcPts val="1467"/>
              </a:spcBef>
              <a:buSzPct val="80000"/>
              <a:buFont typeface="Arial" panose="020B0604020202020204" pitchFamily="34" charset="0"/>
              <a:buNone/>
              <a:tabLst>
                <a:tab pos="274317" algn="l"/>
              </a:tabLst>
            </a:pPr>
            <a:r>
              <a:rPr lang="en-US"/>
              <a:t>Lorem ipsum dolor sit amet, consectetur adipiscing elit. Sed porta magna eget est.</a:t>
            </a:r>
          </a:p>
        </p:txBody>
      </p:sp>
      <p:sp>
        <p:nvSpPr>
          <p:cNvPr id="17" name="Text Placeholder 7">
            <a:extLst>
              <a:ext uri="{FF2B5EF4-FFF2-40B4-BE49-F238E27FC236}">
                <a16:creationId xmlns:a16="http://schemas.microsoft.com/office/drawing/2014/main" id="{339B5A1B-065A-5416-21E6-235CB43CA9AC}"/>
              </a:ext>
            </a:extLst>
          </p:cNvPr>
          <p:cNvSpPr>
            <a:spLocks noGrp="1"/>
          </p:cNvSpPr>
          <p:nvPr>
            <p:ph type="body" sz="quarter" idx="37" hasCustomPrompt="1"/>
          </p:nvPr>
        </p:nvSpPr>
        <p:spPr>
          <a:xfrm>
            <a:off x="756799" y="6589581"/>
            <a:ext cx="4448801" cy="1944687"/>
          </a:xfrm>
          <a:prstGeom prst="rect">
            <a:avLst/>
          </a:prstGeom>
        </p:spPr>
        <p:txBody>
          <a:bodyPr anchor="ctr" anchorCtr="0"/>
          <a:lstStyle>
            <a:lvl1pPr marL="0" indent="0" algn="l" defTabSz="1341132" rtl="0" eaLnBrk="1" latinLnBrk="0" hangingPunct="1">
              <a:lnSpc>
                <a:spcPts val="3996"/>
              </a:lnSpc>
              <a:spcBef>
                <a:spcPts val="1467"/>
              </a:spcBef>
              <a:buFont typeface="Arial" panose="020B0604020202020204" pitchFamily="34" charset="0"/>
              <a:buNone/>
              <a:defRPr lang="en-US" sz="2700" kern="1200" dirty="0">
                <a:solidFill>
                  <a:schemeClr val="bg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a:t>
            </a:r>
          </a:p>
        </p:txBody>
      </p:sp>
      <p:sp>
        <p:nvSpPr>
          <p:cNvPr id="7" name="Text Placeholder 7">
            <a:extLst>
              <a:ext uri="{FF2B5EF4-FFF2-40B4-BE49-F238E27FC236}">
                <a16:creationId xmlns:a16="http://schemas.microsoft.com/office/drawing/2014/main" id="{F92D830E-7F44-4ED9-4A69-1BE1A7506D6B}"/>
              </a:ext>
            </a:extLst>
          </p:cNvPr>
          <p:cNvSpPr>
            <a:spLocks noGrp="1"/>
          </p:cNvSpPr>
          <p:nvPr>
            <p:ph type="body" sz="quarter" idx="38" hasCustomPrompt="1"/>
          </p:nvPr>
        </p:nvSpPr>
        <p:spPr>
          <a:xfrm>
            <a:off x="12680763" y="6589581"/>
            <a:ext cx="4448801" cy="1944687"/>
          </a:xfrm>
          <a:prstGeom prst="rect">
            <a:avLst/>
          </a:prstGeom>
        </p:spPr>
        <p:txBody>
          <a:bodyPr anchor="ctr" anchorCtr="0"/>
          <a:lstStyle>
            <a:lvl1pPr marL="0" indent="0" algn="l" defTabSz="1341132" rtl="0" eaLnBrk="1" latinLnBrk="0" hangingPunct="1">
              <a:lnSpc>
                <a:spcPts val="3996"/>
              </a:lnSpc>
              <a:spcBef>
                <a:spcPts val="1467"/>
              </a:spcBef>
              <a:buFont typeface="Arial" panose="020B0604020202020204" pitchFamily="34" charset="0"/>
              <a:buNone/>
              <a:defRPr lang="en-US" sz="2700" kern="1200" dirty="0">
                <a:solidFill>
                  <a:schemeClr val="bg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a:t>
            </a:r>
          </a:p>
        </p:txBody>
      </p:sp>
    </p:spTree>
    <p:extLst>
      <p:ext uri="{BB962C8B-B14F-4D97-AF65-F5344CB8AC3E}">
        <p14:creationId xmlns:p14="http://schemas.microsoft.com/office/powerpoint/2010/main" val="4230970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1000103"/>
            <a:ext cx="3896472" cy="701434"/>
          </a:xfrm>
          <a:prstGeom prst="rect">
            <a:avLst/>
          </a:prstGeom>
        </p:spPr>
        <p:txBody>
          <a:bodyPr/>
          <a:lstStyle>
            <a:lvl1pPr>
              <a:defRPr/>
            </a:lvl1pPr>
          </a:lstStyle>
          <a:p>
            <a:r>
              <a:rPr lang="en-US"/>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5328295" y="1155035"/>
            <a:ext cx="2906168" cy="274387"/>
          </a:xfrm>
          <a:prstGeom prst="rect">
            <a:avLst/>
          </a:prstGeom>
        </p:spPr>
        <p:txBody>
          <a:bodyPr anchor="ctr" anchorCtr="0"/>
          <a:lstStyle>
            <a:lvl1pPr algn="l">
              <a:defRPr u="none">
                <a:solidFill>
                  <a:schemeClr val="tx2"/>
                </a:solidFill>
              </a:defRPr>
            </a:lvl1pPr>
          </a:lstStyle>
          <a:p>
            <a:pPr lvl="0"/>
            <a:r>
              <a:rPr lang="en-US" err="1"/>
              <a:t>XX:XXxx</a:t>
            </a:r>
            <a:r>
              <a:rPr lang="en-US"/>
              <a:t> – </a:t>
            </a:r>
            <a:r>
              <a:rPr lang="en-US" err="1"/>
              <a:t>XX:XXxx</a:t>
            </a:r>
            <a:endParaRPr lang="en-GB"/>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5328295" y="2009278"/>
            <a:ext cx="2906168" cy="274387"/>
          </a:xfrm>
          <a:prstGeom prst="rect">
            <a:avLst/>
          </a:prstGeom>
        </p:spPr>
        <p:txBody>
          <a:bodyPr anchor="ctr" anchorCtr="0"/>
          <a:lstStyle>
            <a:lvl1pPr algn="l">
              <a:defRPr u="none">
                <a:solidFill>
                  <a:schemeClr val="tx2"/>
                </a:solidFill>
              </a:defRPr>
            </a:lvl1pPr>
          </a:lstStyle>
          <a:p>
            <a:pPr lvl="0"/>
            <a:r>
              <a:rPr lang="en-US" err="1"/>
              <a:t>XX:XXxx</a:t>
            </a:r>
            <a:r>
              <a:rPr lang="en-US"/>
              <a:t> – </a:t>
            </a:r>
            <a:r>
              <a:rPr lang="en-US" err="1"/>
              <a:t>XX:XXxx</a:t>
            </a:r>
            <a:endParaRPr lang="en-GB"/>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5328295" y="2863519"/>
            <a:ext cx="2906168" cy="274387"/>
          </a:xfrm>
          <a:prstGeom prst="rect">
            <a:avLst/>
          </a:prstGeom>
        </p:spPr>
        <p:txBody>
          <a:bodyPr anchor="ctr" anchorCtr="0"/>
          <a:lstStyle>
            <a:lvl1pPr algn="l">
              <a:defRPr>
                <a:solidFill>
                  <a:schemeClr val="tx2"/>
                </a:solidFill>
              </a:defRPr>
            </a:lvl1pPr>
          </a:lstStyle>
          <a:p>
            <a:pPr lvl="0"/>
            <a:r>
              <a:rPr lang="en-US" err="1"/>
              <a:t>XX:XXxx</a:t>
            </a:r>
            <a:r>
              <a:rPr lang="en-US"/>
              <a:t> – </a:t>
            </a:r>
            <a:r>
              <a:rPr lang="en-US" err="1"/>
              <a:t>XX:XXxx</a:t>
            </a:r>
            <a:endParaRPr lang="en-GB"/>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5328295" y="3717764"/>
            <a:ext cx="2906168" cy="274387"/>
          </a:xfrm>
          <a:prstGeom prst="rect">
            <a:avLst/>
          </a:prstGeom>
        </p:spPr>
        <p:txBody>
          <a:bodyPr anchor="ctr" anchorCtr="0"/>
          <a:lstStyle>
            <a:lvl1pPr algn="l">
              <a:defRPr>
                <a:solidFill>
                  <a:schemeClr val="tx2"/>
                </a:solidFill>
              </a:defRPr>
            </a:lvl1pPr>
          </a:lstStyle>
          <a:p>
            <a:pPr lvl="0"/>
            <a:r>
              <a:rPr lang="en-US" err="1"/>
              <a:t>XX:XXxx</a:t>
            </a:r>
            <a:r>
              <a:rPr lang="en-US"/>
              <a:t> – </a:t>
            </a:r>
            <a:r>
              <a:rPr lang="en-US" err="1"/>
              <a:t>XX:XXxx</a:t>
            </a:r>
            <a:endParaRPr lang="en-GB"/>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5328295" y="4572007"/>
            <a:ext cx="2906168" cy="274387"/>
          </a:xfrm>
          <a:prstGeom prst="rect">
            <a:avLst/>
          </a:prstGeom>
        </p:spPr>
        <p:txBody>
          <a:bodyPr anchor="ctr" anchorCtr="0"/>
          <a:lstStyle>
            <a:lvl1pPr algn="l">
              <a:defRPr>
                <a:solidFill>
                  <a:schemeClr val="tx2"/>
                </a:solidFill>
              </a:defRPr>
            </a:lvl1pPr>
          </a:lstStyle>
          <a:p>
            <a:pPr lvl="0"/>
            <a:r>
              <a:rPr lang="en-US" err="1"/>
              <a:t>XX:XXxx</a:t>
            </a:r>
            <a:r>
              <a:rPr lang="en-US"/>
              <a:t> – </a:t>
            </a:r>
            <a:r>
              <a:rPr lang="en-US" err="1"/>
              <a:t>XX:XXxx</a:t>
            </a:r>
            <a:endParaRPr lang="en-GB"/>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5328295" y="5426250"/>
            <a:ext cx="2906168" cy="274387"/>
          </a:xfrm>
          <a:prstGeom prst="rect">
            <a:avLst/>
          </a:prstGeom>
        </p:spPr>
        <p:txBody>
          <a:bodyPr anchor="ctr" anchorCtr="0"/>
          <a:lstStyle>
            <a:lvl1pPr algn="l">
              <a:defRPr>
                <a:solidFill>
                  <a:schemeClr val="tx2"/>
                </a:solidFill>
              </a:defRPr>
            </a:lvl1pPr>
          </a:lstStyle>
          <a:p>
            <a:pPr lvl="0"/>
            <a:r>
              <a:rPr lang="en-US" err="1"/>
              <a:t>XX:XXxx</a:t>
            </a:r>
            <a:r>
              <a:rPr lang="en-US"/>
              <a:t> – </a:t>
            </a:r>
            <a:r>
              <a:rPr lang="en-US" err="1"/>
              <a:t>XX:XXxx</a:t>
            </a:r>
            <a:endParaRPr lang="en-GB"/>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8499441" y="1155035"/>
            <a:ext cx="7637621" cy="274321"/>
          </a:xfrm>
          <a:prstGeom prst="rect">
            <a:avLst/>
          </a:prstGeom>
        </p:spPr>
        <p:txBody>
          <a:bodyPr anchor="ctr" anchorCtr="0"/>
          <a:lstStyle>
            <a:lvl1pPr algn="l">
              <a:defRPr u="none"/>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8499441" y="2009278"/>
            <a:ext cx="7637621" cy="274321"/>
          </a:xfrm>
          <a:prstGeom prst="rect">
            <a:avLst/>
          </a:prstGeom>
        </p:spPr>
        <p:txBody>
          <a:bodyPr anchor="ctr" anchorCtr="0"/>
          <a:lstStyle>
            <a:lvl1pPr algn="l">
              <a:defRPr u="none"/>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8499441" y="2863521"/>
            <a:ext cx="7637621" cy="274321"/>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8499441" y="3717764"/>
            <a:ext cx="7637621" cy="274321"/>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8499441" y="4572007"/>
            <a:ext cx="7637621" cy="274321"/>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8499441" y="5426249"/>
            <a:ext cx="7637621" cy="274321"/>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69076"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017701D-304D-DEF4-7055-419364B88C56}"/>
              </a:ext>
            </a:extLst>
          </p:cNvPr>
          <p:cNvSpPr>
            <a:spLocks noGrp="1"/>
          </p:cNvSpPr>
          <p:nvPr>
            <p:ph type="sldNum" sz="quarter" idx="2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7260728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g Data + Image 3x4">
    <p:bg>
      <p:bgPr>
        <a:solidFill>
          <a:schemeClr val="accent2"/>
        </a:solidFill>
        <a:effectLst/>
      </p:bgPr>
    </p:bg>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DA50B063-D925-6508-D090-1F5ADDD3B3DE}"/>
              </a:ext>
            </a:extLst>
          </p:cNvPr>
          <p:cNvSpPr>
            <a:spLocks noGrp="1"/>
          </p:cNvSpPr>
          <p:nvPr>
            <p:ph type="pic" sz="quarter" idx="14" hasCustomPrompt="1"/>
          </p:nvPr>
        </p:nvSpPr>
        <p:spPr>
          <a:xfrm>
            <a:off x="1" y="0"/>
            <a:ext cx="7683500"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9111017" y="7388664"/>
            <a:ext cx="3879717" cy="1942390"/>
          </a:xfrm>
          <a:prstGeom prst="rect">
            <a:avLst/>
          </a:prstGeom>
        </p:spPr>
        <p:txBody>
          <a:bodyPr numCol="1" spcCol="274320" anchor="t" anchorCtr="0"/>
          <a:lstStyle>
            <a:lvl1pPr marL="0" indent="0">
              <a:lnSpc>
                <a:spcPts val="3996"/>
              </a:lnSpc>
              <a:buFont typeface="Arial" panose="020B0604020202020204" pitchFamily="34" charset="0"/>
              <a:buNone/>
              <a:defRPr sz="27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a:t>
            </a:r>
            <a:r>
              <a:rPr lang="en-US" err="1"/>
              <a:t>elit</a:t>
            </a:r>
            <a:r>
              <a:rPr lang="en-US"/>
              <a:t>.</a:t>
            </a:r>
            <a:endParaRPr lang="en-GB"/>
          </a:p>
        </p:txBody>
      </p:sp>
      <p:sp>
        <p:nvSpPr>
          <p:cNvPr id="5" name="Slide Number Placeholder 4">
            <a:extLst>
              <a:ext uri="{FF2B5EF4-FFF2-40B4-BE49-F238E27FC236}">
                <a16:creationId xmlns:a16="http://schemas.microsoft.com/office/drawing/2014/main" id="{42B7C649-8131-4491-43D1-BAD06290CE7B}"/>
              </a:ext>
            </a:extLst>
          </p:cNvPr>
          <p:cNvSpPr>
            <a:spLocks noGrp="1"/>
          </p:cNvSpPr>
          <p:nvPr>
            <p:ph type="sldNum" sz="quarter" idx="32"/>
          </p:nvPr>
        </p:nvSpPr>
        <p:spPr/>
        <p:txBody>
          <a:bodyPr/>
          <a:lstStyle/>
          <a:p>
            <a:fld id="{387AECDB-6C85-4FE3-9DAF-486A9B5BAE12}" type="slidenum">
              <a:rPr lang="en-GB" smtClean="0"/>
              <a:pPr/>
              <a:t>‹#›</a:t>
            </a:fld>
            <a:endParaRPr lang="en-GB"/>
          </a:p>
        </p:txBody>
      </p:sp>
      <p:sp>
        <p:nvSpPr>
          <p:cNvPr id="9" name="Text Placeholder 8">
            <a:extLst>
              <a:ext uri="{FF2B5EF4-FFF2-40B4-BE49-F238E27FC236}">
                <a16:creationId xmlns:a16="http://schemas.microsoft.com/office/drawing/2014/main" id="{97AEA8D6-107A-73F8-615D-021B4BB500C8}"/>
              </a:ext>
            </a:extLst>
          </p:cNvPr>
          <p:cNvSpPr>
            <a:spLocks noGrp="1"/>
          </p:cNvSpPr>
          <p:nvPr>
            <p:ph type="body" sz="quarter" idx="18" hasCustomPrompt="1"/>
          </p:nvPr>
        </p:nvSpPr>
        <p:spPr>
          <a:xfrm>
            <a:off x="9094330" y="6338455"/>
            <a:ext cx="2837319" cy="734921"/>
          </a:xfrm>
          <a:prstGeom prst="rect">
            <a:avLst/>
          </a:prstGeom>
        </p:spPr>
        <p:txBody>
          <a:bodyPr anchor="ctr" anchorCtr="0"/>
          <a:lstStyle>
            <a:lvl1pPr>
              <a:lnSpc>
                <a:spcPts val="7776"/>
              </a:lnSpc>
              <a:defRPr sz="7200" b="0">
                <a:solidFill>
                  <a:schemeClr val="tx1"/>
                </a:solidFill>
              </a:defRPr>
            </a:lvl1pPr>
            <a:lvl2pPr>
              <a:defRPr/>
            </a:lvl2pPr>
          </a:lstStyle>
          <a:p>
            <a:pPr lvl="0"/>
            <a:r>
              <a:rPr lang="en-US"/>
              <a:t>XX%</a:t>
            </a:r>
            <a:endParaRPr lang="en-GB"/>
          </a:p>
        </p:txBody>
      </p:sp>
      <p:sp>
        <p:nvSpPr>
          <p:cNvPr id="2" name="Title 1">
            <a:extLst>
              <a:ext uri="{FF2B5EF4-FFF2-40B4-BE49-F238E27FC236}">
                <a16:creationId xmlns:a16="http://schemas.microsoft.com/office/drawing/2014/main" id="{0BA53958-6946-1BB3-CB55-F9CAA5D177B6}"/>
              </a:ext>
            </a:extLst>
          </p:cNvPr>
          <p:cNvSpPr>
            <a:spLocks noGrp="1"/>
          </p:cNvSpPr>
          <p:nvPr>
            <p:ph type="title" hasCustomPrompt="1"/>
          </p:nvPr>
        </p:nvSpPr>
        <p:spPr>
          <a:xfrm>
            <a:off x="9116352" y="2104562"/>
            <a:ext cx="7016429" cy="3066851"/>
          </a:xfrm>
          <a:prstGeom prst="rect">
            <a:avLst/>
          </a:prstGeom>
        </p:spPr>
        <p:txBody>
          <a:bodyPr/>
          <a:lstStyle/>
          <a:p>
            <a:r>
              <a:rPr lang="en-US"/>
              <a:t>Click To Edit Master Title</a:t>
            </a:r>
            <a:endParaRPr lang="en-GB"/>
          </a:p>
        </p:txBody>
      </p:sp>
      <p:cxnSp>
        <p:nvCxnSpPr>
          <p:cNvPr id="4" name="Straight Connector 3">
            <a:extLst>
              <a:ext uri="{FF2B5EF4-FFF2-40B4-BE49-F238E27FC236}">
                <a16:creationId xmlns:a16="http://schemas.microsoft.com/office/drawing/2014/main" id="{54DDB6D3-4DF1-1F67-EEE5-9308CFB279C7}"/>
              </a:ext>
            </a:extLst>
          </p:cNvPr>
          <p:cNvCxnSpPr>
            <a:cxnSpLocks/>
          </p:cNvCxnSpPr>
          <p:nvPr userDrawn="1"/>
        </p:nvCxnSpPr>
        <p:spPr>
          <a:xfrm flipH="1">
            <a:off x="9110932" y="1631982"/>
            <a:ext cx="7021849"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787E74A7-5B4A-AA89-BC2F-B12A00F8ED28}"/>
              </a:ext>
            </a:extLst>
          </p:cNvPr>
          <p:cNvSpPr>
            <a:spLocks noGrp="1"/>
          </p:cNvSpPr>
          <p:nvPr>
            <p:ph type="body" sz="quarter" idx="33" hasCustomPrompt="1"/>
          </p:nvPr>
        </p:nvSpPr>
        <p:spPr>
          <a:xfrm>
            <a:off x="13375852" y="7388664"/>
            <a:ext cx="3879717" cy="1942390"/>
          </a:xfrm>
          <a:prstGeom prst="rect">
            <a:avLst/>
          </a:prstGeom>
        </p:spPr>
        <p:txBody>
          <a:bodyPr numCol="1" spcCol="274320" anchor="t" anchorCtr="0"/>
          <a:lstStyle>
            <a:lvl1pPr marL="0" indent="0">
              <a:lnSpc>
                <a:spcPts val="3996"/>
              </a:lnSpc>
              <a:buFont typeface="Arial" panose="020B0604020202020204" pitchFamily="34" charset="0"/>
              <a:buNone/>
              <a:defRPr sz="27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a:t>
            </a:r>
            <a:r>
              <a:rPr lang="en-US" err="1"/>
              <a:t>elit</a:t>
            </a:r>
            <a:r>
              <a:rPr lang="en-US"/>
              <a:t>.</a:t>
            </a:r>
            <a:endParaRPr lang="en-GB"/>
          </a:p>
        </p:txBody>
      </p:sp>
      <p:sp>
        <p:nvSpPr>
          <p:cNvPr id="11" name="Text Placeholder 8">
            <a:extLst>
              <a:ext uri="{FF2B5EF4-FFF2-40B4-BE49-F238E27FC236}">
                <a16:creationId xmlns:a16="http://schemas.microsoft.com/office/drawing/2014/main" id="{809E2552-DDD6-6B29-8B77-D306B09FDF82}"/>
              </a:ext>
            </a:extLst>
          </p:cNvPr>
          <p:cNvSpPr>
            <a:spLocks noGrp="1"/>
          </p:cNvSpPr>
          <p:nvPr>
            <p:ph type="body" sz="quarter" idx="34" hasCustomPrompt="1"/>
          </p:nvPr>
        </p:nvSpPr>
        <p:spPr>
          <a:xfrm>
            <a:off x="13359165" y="6338455"/>
            <a:ext cx="2837319" cy="734921"/>
          </a:xfrm>
          <a:prstGeom prst="rect">
            <a:avLst/>
          </a:prstGeom>
        </p:spPr>
        <p:txBody>
          <a:bodyPr anchor="ctr" anchorCtr="0"/>
          <a:lstStyle>
            <a:lvl1pPr>
              <a:lnSpc>
                <a:spcPts val="7776"/>
              </a:lnSpc>
              <a:defRPr sz="7200" b="0">
                <a:solidFill>
                  <a:schemeClr val="tx1"/>
                </a:solidFill>
              </a:defRPr>
            </a:lvl1pPr>
            <a:lvl2pPr>
              <a:defRPr/>
            </a:lvl2pPr>
          </a:lstStyle>
          <a:p>
            <a:pPr lvl="0"/>
            <a:r>
              <a:rPr lang="en-US"/>
              <a:t>XX%</a:t>
            </a:r>
            <a:endParaRPr lang="en-GB"/>
          </a:p>
        </p:txBody>
      </p:sp>
    </p:spTree>
    <p:extLst>
      <p:ext uri="{BB962C8B-B14F-4D97-AF65-F5344CB8AC3E}">
        <p14:creationId xmlns:p14="http://schemas.microsoft.com/office/powerpoint/2010/main" val="2437992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1000102"/>
            <a:ext cx="5076136" cy="212027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7934192" y="1925323"/>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7934192" y="1135612"/>
            <a:ext cx="3879717" cy="537558"/>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endParaRPr lang="en-GB"/>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7093972" y="1130956"/>
            <a:ext cx="466436" cy="537558"/>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7934192" y="3914743"/>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7934192" y="3125032"/>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endParaRPr lang="en-GB"/>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7093972" y="3120376"/>
            <a:ext cx="466436" cy="537558"/>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7934192" y="5971415"/>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7934192" y="5181704"/>
            <a:ext cx="3879717" cy="537558"/>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endParaRPr lang="en-GB"/>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7093972" y="5177048"/>
            <a:ext cx="466436" cy="537558"/>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7934192" y="7953137"/>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7934192" y="7163426"/>
            <a:ext cx="3879717" cy="537558"/>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endParaRPr lang="en-GB"/>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7093972" y="7158770"/>
            <a:ext cx="466436" cy="537558"/>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6836562" y="1146412"/>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13258653" y="1925323"/>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13258653" y="1135612"/>
            <a:ext cx="3879717" cy="537558"/>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endParaRPr lang="en-GB"/>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12418431" y="1130956"/>
            <a:ext cx="466436" cy="537558"/>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13258653" y="3914743"/>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13258653" y="3125032"/>
            <a:ext cx="3879717" cy="537558"/>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endParaRPr lang="en-GB"/>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12418431" y="3120376"/>
            <a:ext cx="466436" cy="537558"/>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13258653" y="5971415"/>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13258653" y="5181704"/>
            <a:ext cx="3879717" cy="537558"/>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endParaRPr lang="en-GB"/>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12418431" y="5177048"/>
            <a:ext cx="466436" cy="537558"/>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07</a:t>
            </a:r>
            <a:endParaRPr lang="en-GB"/>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13258653" y="7953137"/>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13258653" y="7163426"/>
            <a:ext cx="3879717" cy="537558"/>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endParaRPr lang="en-GB"/>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12418431" y="7158770"/>
            <a:ext cx="466436" cy="537558"/>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08</a:t>
            </a:r>
            <a:endParaRPr lang="en-GB"/>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480321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4827095" y="-1000093"/>
            <a:ext cx="22713463" cy="12160107"/>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23220"/>
              </a:xfrm>
              <a:prstGeom prst="rect">
                <a:avLst/>
              </a:prstGeom>
              <a:noFill/>
            </p:spPr>
            <p:txBody>
              <a:bodyPr wrap="square" rtlCol="0">
                <a:spAutoFit/>
              </a:bodyPr>
              <a:lstStyle/>
              <a:p>
                <a:pPr algn="r"/>
                <a:r>
                  <a:rPr lang="en-GB" sz="1400"/>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53916"/>
              </a:xfrm>
              <a:prstGeom prst="rect">
                <a:avLst/>
              </a:prstGeom>
              <a:noFill/>
            </p:spPr>
            <p:txBody>
              <a:bodyPr wrap="square" rtlCol="0">
                <a:spAutoFit/>
              </a:bodyPr>
              <a:lstStyle/>
              <a:p>
                <a:pPr algn="ctr"/>
                <a:r>
                  <a:rPr lang="en-GB" sz="1050"/>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3" cy="253916"/>
              </a:xfrm>
              <a:prstGeom prst="rect">
                <a:avLst/>
              </a:prstGeom>
              <a:noFill/>
            </p:spPr>
            <p:txBody>
              <a:bodyPr wrap="square" rtlCol="0">
                <a:spAutoFit/>
              </a:bodyPr>
              <a:lstStyle/>
              <a:p>
                <a:pPr algn="ctr"/>
                <a:r>
                  <a:rPr lang="en-GB" sz="1050"/>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2" y="10266874"/>
                <a:ext cx="773296" cy="253916"/>
              </a:xfrm>
              <a:prstGeom prst="rect">
                <a:avLst/>
              </a:prstGeom>
              <a:noFill/>
            </p:spPr>
            <p:txBody>
              <a:bodyPr wrap="square" rtlCol="0">
                <a:spAutoFit/>
              </a:bodyPr>
              <a:lstStyle/>
              <a:p>
                <a:pPr algn="ctr"/>
                <a:r>
                  <a:rPr lang="en-GB" sz="1050"/>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53916"/>
                </a:xfrm>
                <a:prstGeom prst="rect">
                  <a:avLst/>
                </a:prstGeom>
                <a:noFill/>
              </p:spPr>
              <p:txBody>
                <a:bodyPr wrap="square" rtlCol="0">
                  <a:spAutoFit/>
                </a:bodyPr>
                <a:lstStyle/>
                <a:p>
                  <a:pPr algn="ctr"/>
                  <a:r>
                    <a:rPr lang="en-GB" sz="1050"/>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662797" y="2587561"/>
            <a:ext cx="16560697" cy="6895389"/>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662797" y="1000105"/>
            <a:ext cx="16560697" cy="725493"/>
          </a:xfrm>
          <a:prstGeom prst="rect">
            <a:avLst/>
          </a:prstGeom>
        </p:spPr>
        <p:txBody>
          <a:bodyPr vert="horz" lIns="0" tIns="0" rIns="0" bIns="0" rtlCol="0" anchor="t" anchorCtr="0">
            <a:noAutofit/>
          </a:bodyPr>
          <a:lstStyle/>
          <a:p>
            <a:r>
              <a:rPr lang="en-US"/>
              <a:t>Click to edit Master title style</a:t>
            </a:r>
          </a:p>
        </p:txBody>
      </p:sp>
      <p:sp>
        <p:nvSpPr>
          <p:cNvPr id="5" name="PRESENTATION TITLE OR SECTION"/>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a:t>Section or Presentation Title</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6132781" y="9590248"/>
            <a:ext cx="1090713" cy="353158"/>
          </a:xfrm>
          <a:prstGeom prst="rect">
            <a:avLst/>
          </a:prstGeom>
        </p:spPr>
        <p:txBody>
          <a:bodyPr vert="horz" lIns="0" tIns="0" rIns="0" bIns="0" rtlCol="0" anchor="ctr"/>
          <a:lstStyle>
            <a:lvl1pPr algn="r">
              <a:defRPr sz="1350">
                <a:solidFill>
                  <a:schemeClr val="accent3"/>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1274038707"/>
      </p:ext>
    </p:extLst>
  </p:cSld>
  <p:clrMap bg1="lt1" tx1="dk1" bg2="lt2" tx2="dk2" accent1="accent1" accent2="accent2" accent3="accent3" accent4="accent4" accent5="accent5" accent6="accent6" hlink="hlink" folHlink="folHlink"/>
  <p:sldLayoutIdLst>
    <p:sldLayoutId id="2147483746" r:id="rId1"/>
    <p:sldLayoutId id="2147483744" r:id="rId2"/>
    <p:sldLayoutId id="2147483745" r:id="rId3"/>
    <p:sldLayoutId id="2147483747" r:id="rId4"/>
    <p:sldLayoutId id="2147483815" r:id="rId5"/>
    <p:sldLayoutId id="2147483816" r:id="rId6"/>
    <p:sldLayoutId id="2147483770" r:id="rId7"/>
    <p:sldLayoutId id="2147483797" r:id="rId8"/>
    <p:sldLayoutId id="2147483805" r:id="rId9"/>
    <p:sldLayoutId id="2147483765" r:id="rId10"/>
    <p:sldLayoutId id="2147483748" r:id="rId11"/>
    <p:sldLayoutId id="2147483798" r:id="rId12"/>
    <p:sldLayoutId id="2147483749" r:id="rId13"/>
    <p:sldLayoutId id="2147483750" r:id="rId14"/>
    <p:sldLayoutId id="2147483751" r:id="rId15"/>
    <p:sldLayoutId id="2147483752" r:id="rId16"/>
    <p:sldLayoutId id="2147483753" r:id="rId17"/>
    <p:sldLayoutId id="2147483754" r:id="rId18"/>
    <p:sldLayoutId id="2147483756" r:id="rId19"/>
    <p:sldLayoutId id="2147483755" r:id="rId20"/>
    <p:sldLayoutId id="2147483757" r:id="rId21"/>
    <p:sldLayoutId id="2147483758" r:id="rId22"/>
    <p:sldLayoutId id="2147483759" r:id="rId23"/>
    <p:sldLayoutId id="2147483760" r:id="rId24"/>
    <p:sldLayoutId id="2147483819" r:id="rId25"/>
    <p:sldLayoutId id="2147483763" r:id="rId26"/>
    <p:sldLayoutId id="2147483762" r:id="rId27"/>
    <p:sldLayoutId id="2147483766" r:id="rId28"/>
    <p:sldLayoutId id="2147483764" r:id="rId29"/>
    <p:sldLayoutId id="2147483767" r:id="rId30"/>
    <p:sldLayoutId id="2147483768" r:id="rId31"/>
    <p:sldLayoutId id="2147483769" r:id="rId32"/>
    <p:sldLayoutId id="2147483771" r:id="rId33"/>
    <p:sldLayoutId id="2147483806" r:id="rId34"/>
    <p:sldLayoutId id="2147483807" r:id="rId35"/>
    <p:sldLayoutId id="2147483773" r:id="rId36"/>
    <p:sldLayoutId id="2147483808" r:id="rId37"/>
    <p:sldLayoutId id="2147483774" r:id="rId38"/>
    <p:sldLayoutId id="2147483776" r:id="rId39"/>
    <p:sldLayoutId id="2147483777" r:id="rId40"/>
    <p:sldLayoutId id="2147483778" r:id="rId41"/>
    <p:sldLayoutId id="2147483802" r:id="rId42"/>
    <p:sldLayoutId id="2147483803" r:id="rId43"/>
    <p:sldLayoutId id="2147483804" r:id="rId44"/>
    <p:sldLayoutId id="2147483780" r:id="rId45"/>
    <p:sldLayoutId id="2147483781" r:id="rId46"/>
    <p:sldLayoutId id="2147483782" r:id="rId47"/>
    <p:sldLayoutId id="2147483783" r:id="rId48"/>
    <p:sldLayoutId id="2147483784" r:id="rId49"/>
    <p:sldLayoutId id="2147483785" r:id="rId50"/>
    <p:sldLayoutId id="2147483786" r:id="rId51"/>
    <p:sldLayoutId id="2147483787" r:id="rId52"/>
    <p:sldLayoutId id="2147483788" r:id="rId53"/>
    <p:sldLayoutId id="2147483789" r:id="rId54"/>
    <p:sldLayoutId id="2147483791" r:id="rId55"/>
    <p:sldLayoutId id="2147483792" r:id="rId56"/>
    <p:sldLayoutId id="2147483790" r:id="rId57"/>
    <p:sldLayoutId id="2147483799" r:id="rId58"/>
    <p:sldLayoutId id="2147483800" r:id="rId59"/>
    <p:sldLayoutId id="2147483812" r:id="rId60"/>
    <p:sldLayoutId id="2147483813" r:id="rId61"/>
    <p:sldLayoutId id="2147483814" r:id="rId62"/>
    <p:sldLayoutId id="2147483817" r:id="rId63"/>
    <p:sldLayoutId id="2147483818" r:id="rId64"/>
    <p:sldLayoutId id="2147483820" r:id="rId65"/>
    <p:sldLayoutId id="2147483821" r:id="rId66"/>
    <p:sldLayoutId id="2147483822" r:id="rId67"/>
    <p:sldLayoutId id="2147483823" r:id="rId68"/>
    <p:sldLayoutId id="2147483824" r:id="rId69"/>
    <p:sldLayoutId id="2147483825" r:id="rId70"/>
    <p:sldLayoutId id="2147483826" r:id="rId71"/>
    <p:sldLayoutId id="2147483827" r:id="rId72"/>
    <p:sldLayoutId id="2147483828" r:id="rId73"/>
    <p:sldLayoutId id="2147483829" r:id="rId74"/>
    <p:sldLayoutId id="2147483830" r:id="rId75"/>
    <p:sldLayoutId id="2147483831" r:id="rId76"/>
    <p:sldLayoutId id="2147483832" r:id="rId77"/>
    <p:sldLayoutId id="2147483833" r:id="rId78"/>
    <p:sldLayoutId id="2147483834" r:id="rId79"/>
    <p:sldLayoutId id="2147483835" r:id="rId80"/>
  </p:sldLayoutIdLst>
  <p:hf hdr="0" dt="0"/>
  <p:txStyles>
    <p:title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p:titleStyle>
    <p:body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32" rtl="0" eaLnBrk="1" latinLnBrk="0" hangingPunct="1">
        <a:defRPr sz="2640" kern="1200">
          <a:solidFill>
            <a:schemeClr val="tx1"/>
          </a:solidFill>
          <a:latin typeface="+mn-lt"/>
          <a:ea typeface="+mn-ea"/>
          <a:cs typeface="+mn-cs"/>
        </a:defRPr>
      </a:lvl1pPr>
      <a:lvl2pPr marL="670566" algn="l" defTabSz="1341132" rtl="0" eaLnBrk="1" latinLnBrk="0" hangingPunct="1">
        <a:defRPr sz="2640" kern="1200">
          <a:solidFill>
            <a:schemeClr val="tx1"/>
          </a:solidFill>
          <a:latin typeface="+mn-lt"/>
          <a:ea typeface="+mn-ea"/>
          <a:cs typeface="+mn-cs"/>
        </a:defRPr>
      </a:lvl2pPr>
      <a:lvl3pPr marL="1341132" algn="l" defTabSz="1341132" rtl="0" eaLnBrk="1" latinLnBrk="0" hangingPunct="1">
        <a:defRPr sz="2640" kern="1200">
          <a:solidFill>
            <a:schemeClr val="tx1"/>
          </a:solidFill>
          <a:latin typeface="+mn-lt"/>
          <a:ea typeface="+mn-ea"/>
          <a:cs typeface="+mn-cs"/>
        </a:defRPr>
      </a:lvl3pPr>
      <a:lvl4pPr marL="2011699" algn="l" defTabSz="1341132" rtl="0" eaLnBrk="1" latinLnBrk="0" hangingPunct="1">
        <a:defRPr sz="2640" kern="1200">
          <a:solidFill>
            <a:schemeClr val="tx1"/>
          </a:solidFill>
          <a:latin typeface="+mn-lt"/>
          <a:ea typeface="+mn-ea"/>
          <a:cs typeface="+mn-cs"/>
        </a:defRPr>
      </a:lvl4pPr>
      <a:lvl5pPr marL="2682265" algn="l" defTabSz="1341132" rtl="0" eaLnBrk="1" latinLnBrk="0" hangingPunct="1">
        <a:defRPr sz="2640" kern="1200">
          <a:solidFill>
            <a:schemeClr val="tx1"/>
          </a:solidFill>
          <a:latin typeface="+mn-lt"/>
          <a:ea typeface="+mn-ea"/>
          <a:cs typeface="+mn-cs"/>
        </a:defRPr>
      </a:lvl5pPr>
      <a:lvl6pPr marL="3352830" algn="l" defTabSz="1341132" rtl="0" eaLnBrk="1" latinLnBrk="0" hangingPunct="1">
        <a:defRPr sz="2640" kern="1200">
          <a:solidFill>
            <a:schemeClr val="tx1"/>
          </a:solidFill>
          <a:latin typeface="+mn-lt"/>
          <a:ea typeface="+mn-ea"/>
          <a:cs typeface="+mn-cs"/>
        </a:defRPr>
      </a:lvl6pPr>
      <a:lvl7pPr marL="4023397" algn="l" defTabSz="1341132" rtl="0" eaLnBrk="1" latinLnBrk="0" hangingPunct="1">
        <a:defRPr sz="2640" kern="1200">
          <a:solidFill>
            <a:schemeClr val="tx1"/>
          </a:solidFill>
          <a:latin typeface="+mn-lt"/>
          <a:ea typeface="+mn-ea"/>
          <a:cs typeface="+mn-cs"/>
        </a:defRPr>
      </a:lvl7pPr>
      <a:lvl8pPr marL="4693963" algn="l" defTabSz="1341132" rtl="0" eaLnBrk="1" latinLnBrk="0" hangingPunct="1">
        <a:defRPr sz="2640" kern="1200">
          <a:solidFill>
            <a:schemeClr val="tx1"/>
          </a:solidFill>
          <a:latin typeface="+mn-lt"/>
          <a:ea typeface="+mn-ea"/>
          <a:cs typeface="+mn-cs"/>
        </a:defRPr>
      </a:lvl8pPr>
      <a:lvl9pPr marL="5364529" algn="l" defTabSz="1341132"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esk with chairs in a room&#10;&#10;Description automatically generated">
            <a:extLst>
              <a:ext uri="{FF2B5EF4-FFF2-40B4-BE49-F238E27FC236}">
                <a16:creationId xmlns:a16="http://schemas.microsoft.com/office/drawing/2014/main" id="{9D4AD97D-A0D3-7F79-C79E-568B83AAF0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1" y="0"/>
            <a:ext cx="17881600" cy="10058400"/>
          </a:xfrm>
          <a:prstGeom prst="rect">
            <a:avLst/>
          </a:prstGeom>
        </p:spPr>
      </p:pic>
      <p:pic>
        <p:nvPicPr>
          <p:cNvPr id="6" name="Picture 5" descr="A black and white picture of a person&#10;&#10;Description automatically generated">
            <a:extLst>
              <a:ext uri="{FF2B5EF4-FFF2-40B4-BE49-F238E27FC236}">
                <a16:creationId xmlns:a16="http://schemas.microsoft.com/office/drawing/2014/main" id="{D58E3AFE-B3D1-414E-CF0B-71A71329E958}"/>
              </a:ext>
            </a:extLst>
          </p:cNvPr>
          <p:cNvPicPr>
            <a:picLocks noChangeAspect="1"/>
          </p:cNvPicPr>
          <p:nvPr/>
        </p:nvPicPr>
        <p:blipFill>
          <a:blip r:embed="rId4"/>
          <a:stretch>
            <a:fillRect/>
          </a:stretch>
        </p:blipFill>
        <p:spPr>
          <a:xfrm>
            <a:off x="0" y="14438"/>
            <a:ext cx="6163799" cy="10043962"/>
          </a:xfrm>
          <a:prstGeom prst="rect">
            <a:avLst/>
          </a:prstGeom>
        </p:spPr>
      </p:pic>
      <p:sp>
        <p:nvSpPr>
          <p:cNvPr id="19" name="Title 18">
            <a:extLst>
              <a:ext uri="{FF2B5EF4-FFF2-40B4-BE49-F238E27FC236}">
                <a16:creationId xmlns:a16="http://schemas.microsoft.com/office/drawing/2014/main" id="{0C89BFAC-EFC9-3BDA-D5BD-D9BBC257834A}"/>
              </a:ext>
            </a:extLst>
          </p:cNvPr>
          <p:cNvSpPr>
            <a:spLocks noGrp="1"/>
          </p:cNvSpPr>
          <p:nvPr>
            <p:ph type="title"/>
          </p:nvPr>
        </p:nvSpPr>
        <p:spPr>
          <a:xfrm>
            <a:off x="716618" y="3081518"/>
            <a:ext cx="10973734" cy="1194057"/>
          </a:xfrm>
        </p:spPr>
        <p:txBody>
          <a:bodyPr/>
          <a:lstStyle/>
          <a:p>
            <a:r>
              <a:rPr lang="en-US"/>
              <a:t>Currency</a:t>
            </a:r>
          </a:p>
        </p:txBody>
      </p:sp>
      <p:sp>
        <p:nvSpPr>
          <p:cNvPr id="3" name="TextBox 1">
            <a:extLst>
              <a:ext uri="{FF2B5EF4-FFF2-40B4-BE49-F238E27FC236}">
                <a16:creationId xmlns:a16="http://schemas.microsoft.com/office/drawing/2014/main" id="{1CD7670A-644C-0FAD-BF6D-E59F8CC3C668}"/>
              </a:ext>
            </a:extLst>
          </p:cNvPr>
          <p:cNvSpPr txBox="1"/>
          <p:nvPr/>
        </p:nvSpPr>
        <p:spPr>
          <a:xfrm>
            <a:off x="716721" y="4258068"/>
            <a:ext cx="8944494" cy="58477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a:solidFill>
                  <a:schemeClr val="bg1"/>
                </a:solidFill>
              </a:rPr>
              <a:t>Desking + Storage</a:t>
            </a:r>
            <a:endParaRPr lang="en-US" sz="3200">
              <a:solidFill>
                <a:schemeClr val="bg1"/>
              </a:solidFill>
              <a:cs typeface="Arial"/>
            </a:endParaRPr>
          </a:p>
        </p:txBody>
      </p:sp>
      <p:sp>
        <p:nvSpPr>
          <p:cNvPr id="7" name="Text Placeholder 12">
            <a:extLst>
              <a:ext uri="{FF2B5EF4-FFF2-40B4-BE49-F238E27FC236}">
                <a16:creationId xmlns:a16="http://schemas.microsoft.com/office/drawing/2014/main" id="{0B0503D3-FFBF-017B-E017-F5E3D2B3B140}"/>
              </a:ext>
            </a:extLst>
          </p:cNvPr>
          <p:cNvSpPr txBox="1">
            <a:spLocks/>
          </p:cNvSpPr>
          <p:nvPr/>
        </p:nvSpPr>
        <p:spPr>
          <a:xfrm>
            <a:off x="667768" y="9064415"/>
            <a:ext cx="1767457" cy="333944"/>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p:spPr>
        <p:txBody>
          <a:bodyPr vert="horz" lIns="0" tIns="0" rIns="0" bIns="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 </a:t>
            </a:r>
          </a:p>
        </p:txBody>
      </p:sp>
    </p:spTree>
    <p:extLst>
      <p:ext uri="{BB962C8B-B14F-4D97-AF65-F5344CB8AC3E}">
        <p14:creationId xmlns:p14="http://schemas.microsoft.com/office/powerpoint/2010/main" val="3222764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indow, indoor, furniture&#10;&#10;Description automatically generated">
            <a:extLst>
              <a:ext uri="{FF2B5EF4-FFF2-40B4-BE49-F238E27FC236}">
                <a16:creationId xmlns:a16="http://schemas.microsoft.com/office/drawing/2014/main" id="{DD000338-502F-3214-B5CC-AF3A31D04F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7932675" cy="10058400"/>
          </a:xfrm>
          <a:prstGeom prst="rect">
            <a:avLst/>
          </a:prstGeom>
        </p:spPr>
      </p:pic>
      <p:sp>
        <p:nvSpPr>
          <p:cNvPr id="7" name="Text Placeholder 6">
            <a:extLst>
              <a:ext uri="{FF2B5EF4-FFF2-40B4-BE49-F238E27FC236}">
                <a16:creationId xmlns:a16="http://schemas.microsoft.com/office/drawing/2014/main" id="{5F4A4673-AA9B-18FB-01B6-812CFEB73089}"/>
              </a:ext>
            </a:extLst>
          </p:cNvPr>
          <p:cNvSpPr>
            <a:spLocks noGrp="1"/>
          </p:cNvSpPr>
          <p:nvPr>
            <p:ph type="body" sz="quarter" idx="14"/>
          </p:nvPr>
        </p:nvSpPr>
        <p:spPr>
          <a:xfrm>
            <a:off x="662723" y="1309304"/>
            <a:ext cx="16560771" cy="722349"/>
          </a:xfrm>
        </p:spPr>
        <p:txBody>
          <a:bodyPr/>
          <a:lstStyle/>
          <a:p>
            <a:pPr algn="r"/>
            <a:r>
              <a:rPr lang="en-US" dirty="0">
                <a:solidFill>
                  <a:schemeClr val="bg1"/>
                </a:solidFill>
              </a:rPr>
              <a:t>Open Plan</a:t>
            </a:r>
          </a:p>
        </p:txBody>
      </p:sp>
      <p:sp>
        <p:nvSpPr>
          <p:cNvPr id="5" name="Slide Number Placeholder 4">
            <a:extLst>
              <a:ext uri="{FF2B5EF4-FFF2-40B4-BE49-F238E27FC236}">
                <a16:creationId xmlns:a16="http://schemas.microsoft.com/office/drawing/2014/main" id="{7189850D-26F9-AD87-037D-B81E003F4076}"/>
              </a:ext>
            </a:extLst>
          </p:cNvPr>
          <p:cNvSpPr>
            <a:spLocks noGrp="1"/>
          </p:cNvSpPr>
          <p:nvPr>
            <p:ph type="sldNum" sz="quarter" idx="15"/>
          </p:nvPr>
        </p:nvSpPr>
        <p:spPr/>
        <p:txBody>
          <a:bodyPr/>
          <a:lstStyle/>
          <a:p>
            <a:fld id="{387AECDB-6C85-4FE3-9DAF-486A9B5BAE12}" type="slidenum">
              <a:rPr lang="en-GB" smtClean="0"/>
              <a:pPr/>
              <a:t>10</a:t>
            </a:fld>
            <a:endParaRPr lang="en-GB"/>
          </a:p>
        </p:txBody>
      </p:sp>
      <p:cxnSp>
        <p:nvCxnSpPr>
          <p:cNvPr id="2" name="Straight Connector 1">
            <a:extLst>
              <a:ext uri="{FF2B5EF4-FFF2-40B4-BE49-F238E27FC236}">
                <a16:creationId xmlns:a16="http://schemas.microsoft.com/office/drawing/2014/main" id="{3212EB9A-7E61-1546-EF61-6E42543D7EC0}"/>
              </a:ext>
            </a:extLst>
          </p:cNvPr>
          <p:cNvCxnSpPr>
            <a:cxnSpLocks/>
          </p:cNvCxnSpPr>
          <p:nvPr/>
        </p:nvCxnSpPr>
        <p:spPr>
          <a:xfrm>
            <a:off x="11126472" y="6622972"/>
            <a:ext cx="0" cy="2894389"/>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FC841BE2-6CE5-C666-E8FF-B402AC8E8055}"/>
              </a:ext>
            </a:extLst>
          </p:cNvPr>
          <p:cNvSpPr/>
          <p:nvPr/>
        </p:nvSpPr>
        <p:spPr>
          <a:xfrm>
            <a:off x="11053585" y="6550085"/>
            <a:ext cx="145774" cy="145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1">
            <a:extLst>
              <a:ext uri="{FF2B5EF4-FFF2-40B4-BE49-F238E27FC236}">
                <a16:creationId xmlns:a16="http://schemas.microsoft.com/office/drawing/2014/main" id="{F7782142-C06E-3B4E-97D0-8091DD0C2412}"/>
              </a:ext>
            </a:extLst>
          </p:cNvPr>
          <p:cNvSpPr txBox="1">
            <a:spLocks/>
          </p:cNvSpPr>
          <p:nvPr/>
        </p:nvSpPr>
        <p:spPr>
          <a:xfrm>
            <a:off x="11284213" y="8366361"/>
            <a:ext cx="3796086" cy="1151000"/>
          </a:xfrm>
          <a:prstGeom prst="rect">
            <a:avLst/>
          </a:prstGeom>
          <a:noFill/>
          <a:ln>
            <a:noFill/>
          </a:ln>
        </p:spPr>
        <p:txBody>
          <a:bodyPr/>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25"/>
              </a:lnSpc>
            </a:pPr>
            <a:r>
              <a:rPr lang="en-GB" b="1">
                <a:solidFill>
                  <a:srgbClr val="FFFFFF"/>
                </a:solidFill>
              </a:rPr>
              <a:t>Brings laminate to the open plan, offering a warmer alternative to typical storage selection in these spaces: steel.</a:t>
            </a:r>
          </a:p>
          <a:p>
            <a:pPr>
              <a:lnSpc>
                <a:spcPts val="2025"/>
              </a:lnSpc>
            </a:pPr>
            <a:endParaRPr lang="en-GB">
              <a:solidFill>
                <a:schemeClr val="bg1"/>
              </a:solidFill>
            </a:endParaRPr>
          </a:p>
        </p:txBody>
      </p:sp>
      <p:cxnSp>
        <p:nvCxnSpPr>
          <p:cNvPr id="6" name="Straight Connector 5">
            <a:extLst>
              <a:ext uri="{FF2B5EF4-FFF2-40B4-BE49-F238E27FC236}">
                <a16:creationId xmlns:a16="http://schemas.microsoft.com/office/drawing/2014/main" id="{725811C3-0DC6-8F72-8675-1D72BBCC763E}"/>
              </a:ext>
            </a:extLst>
          </p:cNvPr>
          <p:cNvCxnSpPr>
            <a:cxnSpLocks/>
            <a:stCxn id="9" idx="5"/>
          </p:cNvCxnSpPr>
          <p:nvPr/>
        </p:nvCxnSpPr>
        <p:spPr>
          <a:xfrm flipH="1">
            <a:off x="2400129" y="4910080"/>
            <a:ext cx="0" cy="4680168"/>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86634315-F108-2FDD-9D0C-9EB70F584FF2}"/>
              </a:ext>
            </a:extLst>
          </p:cNvPr>
          <p:cNvSpPr/>
          <p:nvPr/>
        </p:nvSpPr>
        <p:spPr>
          <a:xfrm>
            <a:off x="2327242" y="4785654"/>
            <a:ext cx="145774" cy="145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1">
            <a:extLst>
              <a:ext uri="{FF2B5EF4-FFF2-40B4-BE49-F238E27FC236}">
                <a16:creationId xmlns:a16="http://schemas.microsoft.com/office/drawing/2014/main" id="{E51F2D6E-DCF9-FB55-02F8-9CF85AE8C746}"/>
              </a:ext>
            </a:extLst>
          </p:cNvPr>
          <p:cNvSpPr txBox="1">
            <a:spLocks/>
          </p:cNvSpPr>
          <p:nvPr/>
        </p:nvSpPr>
        <p:spPr>
          <a:xfrm>
            <a:off x="2462764" y="8482774"/>
            <a:ext cx="3796086" cy="1151000"/>
          </a:xfrm>
          <a:prstGeom prst="rect">
            <a:avLst/>
          </a:prstGeom>
        </p:spPr>
        <p:txBody>
          <a:bodyPr/>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25"/>
              </a:lnSpc>
            </a:pPr>
            <a:r>
              <a:rPr lang="en-GB" b="1">
                <a:solidFill>
                  <a:srgbClr val="FFFFFF"/>
                </a:solidFill>
              </a:rPr>
              <a:t>Thoughtful design and intentional dimensions allow Currency to augment Answer Panel and Answer Beam.</a:t>
            </a:r>
          </a:p>
          <a:p>
            <a:pPr>
              <a:lnSpc>
                <a:spcPts val="2025"/>
              </a:lnSpc>
            </a:pPr>
            <a:endParaRPr lang="en-GB">
              <a:solidFill>
                <a:srgbClr val="FFFFFF"/>
              </a:solidFill>
            </a:endParaRPr>
          </a:p>
        </p:txBody>
      </p:sp>
    </p:spTree>
    <p:extLst>
      <p:ext uri="{BB962C8B-B14F-4D97-AF65-F5344CB8AC3E}">
        <p14:creationId xmlns:p14="http://schemas.microsoft.com/office/powerpoint/2010/main" val="2750062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ooden file cabinet with a black top&#10;&#10;Description automatically generated">
            <a:extLst>
              <a:ext uri="{FF2B5EF4-FFF2-40B4-BE49-F238E27FC236}">
                <a16:creationId xmlns:a16="http://schemas.microsoft.com/office/drawing/2014/main" id="{E9FE9A63-E469-7379-4348-53F543DD4A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38"/>
          <a:stretch/>
        </p:blipFill>
        <p:spPr>
          <a:xfrm>
            <a:off x="5679302" y="2627821"/>
            <a:ext cx="4952045" cy="3517933"/>
          </a:xfrm>
          <a:prstGeom prst="rect">
            <a:avLst/>
          </a:prstGeom>
          <a:ln>
            <a:noFill/>
          </a:ln>
        </p:spPr>
      </p:pic>
      <p:pic>
        <p:nvPicPr>
          <p:cNvPr id="14" name="Picture 13" descr="A wooden shelf with a white background&#10;&#10;Description automatically generated">
            <a:extLst>
              <a:ext uri="{FF2B5EF4-FFF2-40B4-BE49-F238E27FC236}">
                <a16:creationId xmlns:a16="http://schemas.microsoft.com/office/drawing/2014/main" id="{C418E678-AB12-4229-9D38-108398D7F0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4"/>
          <a:stretch/>
        </p:blipFill>
        <p:spPr>
          <a:xfrm>
            <a:off x="9772415" y="2868187"/>
            <a:ext cx="4264115" cy="3051977"/>
          </a:xfrm>
          <a:prstGeom prst="rect">
            <a:avLst/>
          </a:prstGeom>
        </p:spPr>
      </p:pic>
      <p:sp>
        <p:nvSpPr>
          <p:cNvPr id="7" name="Text Placeholder 6">
            <a:extLst>
              <a:ext uri="{FF2B5EF4-FFF2-40B4-BE49-F238E27FC236}">
                <a16:creationId xmlns:a16="http://schemas.microsoft.com/office/drawing/2014/main" id="{0999D6C6-EB9B-FA3B-E6AC-80A6CE1C494A}"/>
              </a:ext>
            </a:extLst>
          </p:cNvPr>
          <p:cNvSpPr>
            <a:spLocks noGrp="1"/>
          </p:cNvSpPr>
          <p:nvPr>
            <p:ph type="body" sz="quarter" idx="14"/>
          </p:nvPr>
        </p:nvSpPr>
        <p:spPr/>
        <p:txBody>
          <a:bodyPr/>
          <a:lstStyle/>
          <a:p>
            <a:r>
              <a:rPr lang="en-US"/>
              <a:t>Statement of Line</a:t>
            </a:r>
          </a:p>
        </p:txBody>
      </p:sp>
      <p:sp>
        <p:nvSpPr>
          <p:cNvPr id="5" name="Slide Number Placeholder 4">
            <a:extLst>
              <a:ext uri="{FF2B5EF4-FFF2-40B4-BE49-F238E27FC236}">
                <a16:creationId xmlns:a16="http://schemas.microsoft.com/office/drawing/2014/main" id="{A867AAE0-2776-802F-F400-D08892BFFF58}"/>
              </a:ext>
            </a:extLst>
          </p:cNvPr>
          <p:cNvSpPr>
            <a:spLocks noGrp="1"/>
          </p:cNvSpPr>
          <p:nvPr>
            <p:ph type="sldNum" sz="quarter" idx="15"/>
          </p:nvPr>
        </p:nvSpPr>
        <p:spPr/>
        <p:txBody>
          <a:bodyPr/>
          <a:lstStyle/>
          <a:p>
            <a:fld id="{387AECDB-6C85-4FE3-9DAF-486A9B5BAE12}" type="slidenum">
              <a:rPr lang="en-GB" smtClean="0"/>
              <a:pPr/>
              <a:t>11</a:t>
            </a:fld>
            <a:endParaRPr lang="en-GB"/>
          </a:p>
        </p:txBody>
      </p:sp>
      <p:sp>
        <p:nvSpPr>
          <p:cNvPr id="2" name="TextBox 1">
            <a:extLst>
              <a:ext uri="{FF2B5EF4-FFF2-40B4-BE49-F238E27FC236}">
                <a16:creationId xmlns:a16="http://schemas.microsoft.com/office/drawing/2014/main" id="{3FCD3F10-D4CF-4641-C693-E6AE94C66693}"/>
              </a:ext>
            </a:extLst>
          </p:cNvPr>
          <p:cNvSpPr txBox="1"/>
          <p:nvPr/>
        </p:nvSpPr>
        <p:spPr>
          <a:xfrm>
            <a:off x="633033" y="5917374"/>
            <a:ext cx="2746981" cy="22769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dirty="0"/>
              <a:t>Desking + Worksurfaces</a:t>
            </a:r>
            <a:endParaRPr lang="en-US" b="1" dirty="0">
              <a:cs typeface="Arial"/>
            </a:endParaRPr>
          </a:p>
          <a:p>
            <a:pPr marL="171450" indent="-171450">
              <a:lnSpc>
                <a:spcPct val="150000"/>
              </a:lnSpc>
              <a:buFont typeface="Arial"/>
              <a:buChar char="•"/>
            </a:pPr>
            <a:r>
              <a:rPr lang="en-US" sz="1100" dirty="0">
                <a:solidFill>
                  <a:schemeClr val="tx1">
                    <a:lumMod val="75000"/>
                    <a:lumOff val="25000"/>
                  </a:schemeClr>
                </a:solidFill>
                <a:ea typeface="+mn-lt"/>
                <a:cs typeface="+mn-lt"/>
              </a:rPr>
              <a:t>Desks and desk shells (rectilinear and bow-front)</a:t>
            </a:r>
          </a:p>
          <a:p>
            <a:pPr marL="171450" indent="-171450">
              <a:lnSpc>
                <a:spcPct val="150000"/>
              </a:lnSpc>
              <a:buFont typeface="Arial"/>
              <a:buChar char="•"/>
            </a:pPr>
            <a:r>
              <a:rPr lang="en-US" sz="1100" dirty="0">
                <a:solidFill>
                  <a:schemeClr val="tx1">
                    <a:lumMod val="75000"/>
                    <a:lumOff val="25000"/>
                  </a:schemeClr>
                </a:solidFill>
                <a:ea typeface="+mn-lt"/>
                <a:cs typeface="+mn-lt"/>
              </a:rPr>
              <a:t>Corner desk shells (extended curved corner and curved corner</a:t>
            </a:r>
          </a:p>
          <a:p>
            <a:pPr marL="171450" indent="-171450">
              <a:lnSpc>
                <a:spcPct val="150000"/>
              </a:lnSpc>
              <a:buFont typeface="Arial"/>
              <a:buChar char="•"/>
            </a:pPr>
            <a:r>
              <a:rPr lang="en-US" sz="1100" dirty="0">
                <a:solidFill>
                  <a:schemeClr val="tx1">
                    <a:lumMod val="75000"/>
                    <a:lumOff val="25000"/>
                  </a:schemeClr>
                </a:solidFill>
                <a:ea typeface="+mn-lt"/>
                <a:cs typeface="+mn-lt"/>
              </a:rPr>
              <a:t>Returns and return shells </a:t>
            </a:r>
            <a:endParaRPr lang="en-US" dirty="0">
              <a:solidFill>
                <a:schemeClr val="tx1">
                  <a:lumMod val="75000"/>
                  <a:lumOff val="25000"/>
                </a:schemeClr>
              </a:solidFill>
              <a:cs typeface="Arial"/>
            </a:endParaRPr>
          </a:p>
          <a:p>
            <a:pPr marL="171450" indent="-171450">
              <a:lnSpc>
                <a:spcPct val="150000"/>
              </a:lnSpc>
              <a:buFont typeface="Arial"/>
              <a:buChar char="•"/>
            </a:pPr>
            <a:r>
              <a:rPr lang="en-US" sz="1100" dirty="0">
                <a:solidFill>
                  <a:schemeClr val="tx1">
                    <a:lumMod val="75000"/>
                    <a:lumOff val="25000"/>
                  </a:schemeClr>
                </a:solidFill>
                <a:ea typeface="+mn-lt"/>
                <a:cs typeface="+mn-lt"/>
              </a:rPr>
              <a:t>Bridges </a:t>
            </a:r>
            <a:endParaRPr lang="en-US" dirty="0">
              <a:solidFill>
                <a:schemeClr val="tx1">
                  <a:lumMod val="75000"/>
                  <a:lumOff val="25000"/>
                </a:schemeClr>
              </a:solidFill>
              <a:cs typeface="Arial"/>
            </a:endParaRPr>
          </a:p>
          <a:p>
            <a:pPr marL="171450" indent="-171450">
              <a:lnSpc>
                <a:spcPct val="150000"/>
              </a:lnSpc>
              <a:buFont typeface="Arial"/>
              <a:buChar char="•"/>
            </a:pPr>
            <a:r>
              <a:rPr lang="en-US" sz="1100" dirty="0">
                <a:solidFill>
                  <a:schemeClr val="tx1">
                    <a:lumMod val="75000"/>
                    <a:lumOff val="25000"/>
                  </a:schemeClr>
                </a:solidFill>
                <a:ea typeface="+mn-lt"/>
                <a:cs typeface="+mn-lt"/>
              </a:rPr>
              <a:t>D-shape and P-shape worksurfaces</a:t>
            </a:r>
            <a:endParaRPr lang="en-US" dirty="0">
              <a:solidFill>
                <a:schemeClr val="tx1">
                  <a:lumMod val="75000"/>
                  <a:lumOff val="25000"/>
                </a:schemeClr>
              </a:solidFill>
              <a:cs typeface="Arial"/>
            </a:endParaRPr>
          </a:p>
          <a:p>
            <a:pPr marL="171450" indent="-171450">
              <a:lnSpc>
                <a:spcPct val="150000"/>
              </a:lnSpc>
              <a:buFont typeface="Arial"/>
              <a:buChar char="•"/>
            </a:pPr>
            <a:r>
              <a:rPr lang="en-US" sz="1100" dirty="0">
                <a:solidFill>
                  <a:schemeClr val="tx1">
                    <a:lumMod val="75000"/>
                    <a:lumOff val="25000"/>
                  </a:schemeClr>
                </a:solidFill>
                <a:ea typeface="+mn-lt"/>
                <a:cs typeface="+mn-lt"/>
              </a:rPr>
              <a:t>Parametric worksurfaces </a:t>
            </a:r>
            <a:endParaRPr lang="en-US" dirty="0">
              <a:solidFill>
                <a:schemeClr val="tx1">
                  <a:lumMod val="75000"/>
                  <a:lumOff val="25000"/>
                </a:schemeClr>
              </a:solidFill>
              <a:cs typeface="Arial"/>
            </a:endParaRPr>
          </a:p>
        </p:txBody>
      </p:sp>
      <p:sp>
        <p:nvSpPr>
          <p:cNvPr id="9" name="TextBox 8">
            <a:extLst>
              <a:ext uri="{FF2B5EF4-FFF2-40B4-BE49-F238E27FC236}">
                <a16:creationId xmlns:a16="http://schemas.microsoft.com/office/drawing/2014/main" id="{1658D889-8D12-EA95-B573-6794200A6DF2}"/>
              </a:ext>
            </a:extLst>
          </p:cNvPr>
          <p:cNvSpPr txBox="1"/>
          <p:nvPr/>
        </p:nvSpPr>
        <p:spPr>
          <a:xfrm>
            <a:off x="3966242" y="5917374"/>
            <a:ext cx="3016896" cy="15152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dirty="0">
                <a:ea typeface="+mn-lt"/>
                <a:cs typeface="+mn-lt"/>
              </a:rPr>
              <a:t>Tall Storage</a:t>
            </a:r>
            <a:endParaRPr lang="en-US" dirty="0">
              <a:cs typeface="Arial"/>
            </a:endParaRPr>
          </a:p>
          <a:p>
            <a:pPr marL="171450" indent="-171450">
              <a:lnSpc>
                <a:spcPct val="150000"/>
              </a:lnSpc>
              <a:buFont typeface="Arial"/>
              <a:buChar char="•"/>
            </a:pPr>
            <a:r>
              <a:rPr lang="en-US" sz="1100" dirty="0">
                <a:solidFill>
                  <a:schemeClr val="tx1">
                    <a:lumMod val="75000"/>
                    <a:lumOff val="25000"/>
                  </a:schemeClr>
                </a:solidFill>
                <a:ea typeface="+mn-lt"/>
                <a:cs typeface="+mn-lt"/>
              </a:rPr>
              <a:t>Three-high and four-high lateral files</a:t>
            </a:r>
          </a:p>
          <a:p>
            <a:pPr marL="171450" indent="-171450">
              <a:lnSpc>
                <a:spcPct val="150000"/>
              </a:lnSpc>
              <a:buFont typeface="Arial"/>
              <a:buChar char="•"/>
            </a:pPr>
            <a:r>
              <a:rPr lang="en-US" sz="1100" dirty="0">
                <a:solidFill>
                  <a:schemeClr val="tx1">
                    <a:lumMod val="75000"/>
                    <a:lumOff val="25000"/>
                  </a:schemeClr>
                </a:solidFill>
                <a:ea typeface="+mn-lt"/>
                <a:cs typeface="+mn-lt"/>
              </a:rPr>
              <a:t>Bookcases</a:t>
            </a:r>
            <a:endParaRPr lang="en-US" dirty="0">
              <a:solidFill>
                <a:schemeClr val="tx1">
                  <a:lumMod val="75000"/>
                  <a:lumOff val="25000"/>
                </a:schemeClr>
              </a:solidFill>
              <a:cs typeface="Arial"/>
            </a:endParaRPr>
          </a:p>
          <a:p>
            <a:pPr marL="171450" indent="-171450">
              <a:lnSpc>
                <a:spcPct val="150000"/>
              </a:lnSpc>
              <a:buFont typeface="Arial"/>
              <a:buChar char="•"/>
            </a:pPr>
            <a:r>
              <a:rPr lang="en-US" sz="1100" dirty="0">
                <a:solidFill>
                  <a:schemeClr val="tx1">
                    <a:lumMod val="75000"/>
                    <a:lumOff val="25000"/>
                  </a:schemeClr>
                </a:solidFill>
                <a:ea typeface="+mn-lt"/>
                <a:cs typeface="+mn-lt"/>
              </a:rPr>
              <a:t>Towers</a:t>
            </a:r>
            <a:endParaRPr lang="en-US" dirty="0">
              <a:solidFill>
                <a:schemeClr val="tx1">
                  <a:lumMod val="75000"/>
                  <a:lumOff val="25000"/>
                </a:schemeClr>
              </a:solidFill>
              <a:ea typeface="+mn-lt"/>
              <a:cs typeface="+mn-lt"/>
            </a:endParaRPr>
          </a:p>
          <a:p>
            <a:pPr marL="171450" indent="-171450">
              <a:lnSpc>
                <a:spcPct val="150000"/>
              </a:lnSpc>
              <a:buFont typeface="Arial"/>
              <a:buChar char="•"/>
            </a:pPr>
            <a:r>
              <a:rPr lang="en-US" sz="1100" dirty="0">
                <a:solidFill>
                  <a:schemeClr val="tx1">
                    <a:lumMod val="75000"/>
                    <a:lumOff val="25000"/>
                  </a:schemeClr>
                </a:solidFill>
                <a:ea typeface="+mn-lt"/>
                <a:cs typeface="+mn-lt"/>
              </a:rPr>
              <a:t>Wardrobes</a:t>
            </a:r>
          </a:p>
          <a:p>
            <a:pPr marL="171450" indent="-171450">
              <a:lnSpc>
                <a:spcPct val="150000"/>
              </a:lnSpc>
              <a:buFont typeface="Arial"/>
              <a:buChar char="•"/>
            </a:pPr>
            <a:r>
              <a:rPr lang="en-US" sz="1100" dirty="0">
                <a:solidFill>
                  <a:schemeClr val="tx1">
                    <a:lumMod val="75000"/>
                    <a:lumOff val="25000"/>
                  </a:schemeClr>
                </a:solidFill>
                <a:ea typeface="+mn-lt"/>
                <a:cs typeface="+mn-lt"/>
              </a:rPr>
              <a:t>Combination cabinets</a:t>
            </a:r>
            <a:endParaRPr lang="en-US" dirty="0">
              <a:solidFill>
                <a:schemeClr val="tx1">
                  <a:lumMod val="75000"/>
                  <a:lumOff val="25000"/>
                </a:schemeClr>
              </a:solidFill>
              <a:ea typeface="+mn-lt"/>
              <a:cs typeface="+mn-lt"/>
            </a:endParaRPr>
          </a:p>
        </p:txBody>
      </p:sp>
      <p:pic>
        <p:nvPicPr>
          <p:cNvPr id="10" name="Picture 9" descr="A tall wooden cabinet with drawers&#10;&#10;Description automatically generated">
            <a:extLst>
              <a:ext uri="{FF2B5EF4-FFF2-40B4-BE49-F238E27FC236}">
                <a16:creationId xmlns:a16="http://schemas.microsoft.com/office/drawing/2014/main" id="{831B99D8-650C-DA66-0C08-D1ED6D98C3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59633" y="2727665"/>
            <a:ext cx="3820274" cy="2756186"/>
          </a:xfrm>
          <a:prstGeom prst="rect">
            <a:avLst/>
          </a:prstGeom>
          <a:ln>
            <a:noFill/>
          </a:ln>
        </p:spPr>
      </p:pic>
      <p:sp>
        <p:nvSpPr>
          <p:cNvPr id="11" name="TextBox 10">
            <a:extLst>
              <a:ext uri="{FF2B5EF4-FFF2-40B4-BE49-F238E27FC236}">
                <a16:creationId xmlns:a16="http://schemas.microsoft.com/office/drawing/2014/main" id="{5E24AF09-9D54-5C5D-6630-487BCBFF9CD1}"/>
              </a:ext>
            </a:extLst>
          </p:cNvPr>
          <p:cNvSpPr txBox="1"/>
          <p:nvPr/>
        </p:nvSpPr>
        <p:spPr>
          <a:xfrm>
            <a:off x="7292054" y="5917374"/>
            <a:ext cx="3016896" cy="20230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dirty="0">
                <a:ea typeface="+mn-lt"/>
                <a:cs typeface="+mn-lt"/>
              </a:rPr>
              <a:t>Low Storage</a:t>
            </a:r>
            <a:endParaRPr lang="en-US" dirty="0"/>
          </a:p>
          <a:p>
            <a:pPr marL="171450" indent="-171450">
              <a:lnSpc>
                <a:spcPct val="150000"/>
              </a:lnSpc>
              <a:buFont typeface="Arial"/>
              <a:buChar char="•"/>
            </a:pPr>
            <a:r>
              <a:rPr lang="en-US" sz="1100" dirty="0">
                <a:solidFill>
                  <a:schemeClr val="tx1">
                    <a:lumMod val="75000"/>
                    <a:lumOff val="25000"/>
                  </a:schemeClr>
                </a:solidFill>
                <a:ea typeface="+mn-lt"/>
                <a:cs typeface="+mn-lt"/>
              </a:rPr>
              <a:t>Fixed and mobile pedestals</a:t>
            </a:r>
          </a:p>
          <a:p>
            <a:pPr marL="171450" indent="-171450">
              <a:lnSpc>
                <a:spcPct val="150000"/>
              </a:lnSpc>
              <a:buFont typeface="Arial"/>
              <a:buChar char="•"/>
            </a:pPr>
            <a:r>
              <a:rPr lang="en-US" sz="1100" dirty="0">
                <a:solidFill>
                  <a:schemeClr val="tx1">
                    <a:lumMod val="75000"/>
                    <a:lumOff val="25000"/>
                  </a:schemeClr>
                </a:solidFill>
                <a:ea typeface="+mn-lt"/>
                <a:cs typeface="+mn-lt"/>
              </a:rPr>
              <a:t>Lateral files</a:t>
            </a:r>
            <a:endParaRPr lang="en-US" dirty="0">
              <a:solidFill>
                <a:schemeClr val="tx1">
                  <a:lumMod val="75000"/>
                  <a:lumOff val="25000"/>
                </a:schemeClr>
              </a:solidFill>
              <a:ea typeface="+mn-lt"/>
              <a:cs typeface="+mn-lt"/>
            </a:endParaRPr>
          </a:p>
          <a:p>
            <a:pPr marL="171450" indent="-171450">
              <a:lnSpc>
                <a:spcPct val="150000"/>
              </a:lnSpc>
              <a:buFont typeface="Arial"/>
              <a:buChar char="•"/>
            </a:pPr>
            <a:r>
              <a:rPr lang="en-US" sz="1100" dirty="0">
                <a:solidFill>
                  <a:schemeClr val="tx1">
                    <a:lumMod val="75000"/>
                    <a:lumOff val="25000"/>
                  </a:schemeClr>
                </a:solidFill>
                <a:ea typeface="+mn-lt"/>
                <a:cs typeface="+mn-lt"/>
              </a:rPr>
              <a:t>Open low storage</a:t>
            </a:r>
          </a:p>
          <a:p>
            <a:pPr marL="171450" indent="-171450">
              <a:lnSpc>
                <a:spcPct val="150000"/>
              </a:lnSpc>
              <a:buFont typeface="Arial"/>
              <a:buChar char="•"/>
            </a:pPr>
            <a:r>
              <a:rPr lang="en-US" sz="1100" dirty="0">
                <a:solidFill>
                  <a:schemeClr val="tx1">
                    <a:lumMod val="75000"/>
                    <a:lumOff val="25000"/>
                  </a:schemeClr>
                </a:solidFill>
                <a:ea typeface="+mn-lt"/>
                <a:cs typeface="+mn-lt"/>
              </a:rPr>
              <a:t>Low cabinet</a:t>
            </a:r>
            <a:endParaRPr lang="en-US" dirty="0">
              <a:solidFill>
                <a:schemeClr val="tx1">
                  <a:lumMod val="75000"/>
                  <a:lumOff val="25000"/>
                </a:schemeClr>
              </a:solidFill>
              <a:ea typeface="+mn-lt"/>
              <a:cs typeface="+mn-lt"/>
            </a:endParaRPr>
          </a:p>
          <a:p>
            <a:pPr marL="171450" indent="-171450">
              <a:lnSpc>
                <a:spcPct val="150000"/>
              </a:lnSpc>
              <a:buFont typeface="Arial"/>
              <a:buChar char="•"/>
            </a:pPr>
            <a:r>
              <a:rPr lang="en-US" sz="1100" dirty="0">
                <a:solidFill>
                  <a:schemeClr val="tx1">
                    <a:lumMod val="75000"/>
                    <a:lumOff val="25000"/>
                  </a:schemeClr>
                </a:solidFill>
                <a:ea typeface="+mn-lt"/>
                <a:cs typeface="+mn-lt"/>
              </a:rPr>
              <a:t>Height-adjustable desk-integrated storage</a:t>
            </a:r>
            <a:endParaRPr lang="en-US" dirty="0">
              <a:solidFill>
                <a:schemeClr val="tx1">
                  <a:lumMod val="75000"/>
                  <a:lumOff val="25000"/>
                </a:schemeClr>
              </a:solidFill>
              <a:ea typeface="+mn-lt"/>
              <a:cs typeface="+mn-lt"/>
            </a:endParaRPr>
          </a:p>
          <a:p>
            <a:pPr marL="171450" indent="-171450">
              <a:lnSpc>
                <a:spcPct val="150000"/>
              </a:lnSpc>
              <a:buFont typeface="Arial"/>
              <a:buChar char="•"/>
            </a:pPr>
            <a:r>
              <a:rPr lang="en-US" sz="1100" dirty="0">
                <a:solidFill>
                  <a:schemeClr val="tx1">
                    <a:lumMod val="75000"/>
                    <a:lumOff val="25000"/>
                  </a:schemeClr>
                </a:solidFill>
                <a:ea typeface="+mn-lt"/>
                <a:cs typeface="+mn-lt"/>
              </a:rPr>
              <a:t>Credenzas</a:t>
            </a:r>
            <a:endParaRPr lang="en-US" dirty="0">
              <a:cs typeface="Arial"/>
            </a:endParaRPr>
          </a:p>
          <a:p>
            <a:pPr marL="171450" indent="-171450">
              <a:lnSpc>
                <a:spcPct val="150000"/>
              </a:lnSpc>
              <a:buFont typeface="Arial"/>
              <a:buChar char="•"/>
            </a:pPr>
            <a:endParaRPr lang="en-US" sz="1100" dirty="0">
              <a:solidFill>
                <a:schemeClr val="tx1">
                  <a:lumMod val="75000"/>
                  <a:lumOff val="25000"/>
                </a:schemeClr>
              </a:solidFill>
              <a:cs typeface="Arial"/>
            </a:endParaRPr>
          </a:p>
        </p:txBody>
      </p:sp>
      <p:sp>
        <p:nvSpPr>
          <p:cNvPr id="13" name="TextBox 12">
            <a:extLst>
              <a:ext uri="{FF2B5EF4-FFF2-40B4-BE49-F238E27FC236}">
                <a16:creationId xmlns:a16="http://schemas.microsoft.com/office/drawing/2014/main" id="{365AC50D-554F-E6C7-90E5-4C5340C1C176}"/>
              </a:ext>
            </a:extLst>
          </p:cNvPr>
          <p:cNvSpPr txBox="1"/>
          <p:nvPr/>
        </p:nvSpPr>
        <p:spPr>
          <a:xfrm>
            <a:off x="10625263" y="5917374"/>
            <a:ext cx="3016896" cy="204613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a:ea typeface="+mn-lt"/>
                <a:cs typeface="+mn-lt"/>
              </a:rPr>
              <a:t>Overhead Storage + Accessories</a:t>
            </a:r>
            <a:endParaRPr lang="en-US">
              <a:cs typeface="Arial"/>
            </a:endParaRPr>
          </a:p>
          <a:p>
            <a:pPr marL="171450" indent="-171450">
              <a:lnSpc>
                <a:spcPct val="150000"/>
              </a:lnSpc>
              <a:buFont typeface="Arial"/>
              <a:buChar char="•"/>
            </a:pPr>
            <a:r>
              <a:rPr lang="en-US" sz="1100">
                <a:solidFill>
                  <a:schemeClr val="tx1">
                    <a:lumMod val="75000"/>
                    <a:lumOff val="25000"/>
                  </a:schemeClr>
                </a:solidFill>
                <a:ea typeface="+mn-lt"/>
                <a:cs typeface="+mn-lt"/>
              </a:rPr>
              <a:t>Overheads</a:t>
            </a:r>
            <a:endParaRPr lang="en-US">
              <a:solidFill>
                <a:schemeClr val="tx1">
                  <a:lumMod val="75000"/>
                  <a:lumOff val="25000"/>
                </a:schemeClr>
              </a:solidFill>
              <a:ea typeface="+mn-lt"/>
              <a:cs typeface="+mn-lt"/>
            </a:endParaRPr>
          </a:p>
          <a:p>
            <a:pPr marL="171450" indent="-171450">
              <a:lnSpc>
                <a:spcPct val="150000"/>
              </a:lnSpc>
              <a:buFont typeface="Arial"/>
              <a:buChar char="•"/>
            </a:pPr>
            <a:r>
              <a:rPr lang="en-US" sz="1100">
                <a:solidFill>
                  <a:schemeClr val="tx1">
                    <a:lumMod val="75000"/>
                    <a:lumOff val="25000"/>
                  </a:schemeClr>
                </a:solidFill>
                <a:ea typeface="+mn-lt"/>
                <a:cs typeface="+mn-lt"/>
              </a:rPr>
              <a:t>Organizers</a:t>
            </a:r>
            <a:endParaRPr lang="en-US">
              <a:cs typeface="Arial"/>
            </a:endParaRPr>
          </a:p>
          <a:p>
            <a:pPr marL="171450" indent="-171450">
              <a:lnSpc>
                <a:spcPct val="150000"/>
              </a:lnSpc>
              <a:buFont typeface="Arial"/>
              <a:buChar char="•"/>
            </a:pPr>
            <a:r>
              <a:rPr lang="en-US" sz="1100">
                <a:solidFill>
                  <a:schemeClr val="tx1">
                    <a:lumMod val="75000"/>
                    <a:lumOff val="25000"/>
                  </a:schemeClr>
                </a:solidFill>
                <a:ea typeface="+mn-lt"/>
                <a:cs typeface="+mn-lt"/>
              </a:rPr>
              <a:t>Stacking overheads</a:t>
            </a:r>
            <a:endParaRPr lang="en-US">
              <a:solidFill>
                <a:schemeClr val="tx1">
                  <a:lumMod val="75000"/>
                  <a:lumOff val="25000"/>
                </a:schemeClr>
              </a:solidFill>
              <a:ea typeface="+mn-lt"/>
              <a:cs typeface="+mn-lt"/>
            </a:endParaRPr>
          </a:p>
          <a:p>
            <a:pPr marL="171450" indent="-171450">
              <a:lnSpc>
                <a:spcPct val="150000"/>
              </a:lnSpc>
              <a:buFont typeface="Arial"/>
              <a:buChar char="•"/>
            </a:pPr>
            <a:r>
              <a:rPr lang="en-US" sz="1100">
                <a:solidFill>
                  <a:schemeClr val="tx1">
                    <a:lumMod val="75000"/>
                    <a:lumOff val="25000"/>
                  </a:schemeClr>
                </a:solidFill>
                <a:ea typeface="+mn-lt"/>
                <a:cs typeface="+mn-lt"/>
              </a:rPr>
              <a:t>Stacking bookcases</a:t>
            </a:r>
            <a:endParaRPr lang="en-US">
              <a:solidFill>
                <a:schemeClr val="tx1">
                  <a:lumMod val="75000"/>
                  <a:lumOff val="25000"/>
                </a:schemeClr>
              </a:solidFill>
              <a:ea typeface="+mn-lt"/>
              <a:cs typeface="+mn-lt"/>
            </a:endParaRPr>
          </a:p>
          <a:p>
            <a:pPr marL="171450" indent="-171450">
              <a:lnSpc>
                <a:spcPct val="150000"/>
              </a:lnSpc>
              <a:buFont typeface="Arial"/>
              <a:buChar char="•"/>
            </a:pPr>
            <a:r>
              <a:rPr lang="en-US" sz="1100">
                <a:solidFill>
                  <a:schemeClr val="tx1">
                    <a:lumMod val="75000"/>
                    <a:lumOff val="25000"/>
                  </a:schemeClr>
                </a:solidFill>
                <a:ea typeface="+mn-lt"/>
                <a:cs typeface="+mn-lt"/>
              </a:rPr>
              <a:t>Tackboards</a:t>
            </a:r>
            <a:endParaRPr lang="en-US">
              <a:cs typeface="Arial"/>
            </a:endParaRPr>
          </a:p>
          <a:p>
            <a:pPr>
              <a:lnSpc>
                <a:spcPct val="150000"/>
              </a:lnSpc>
            </a:pPr>
            <a:endParaRPr lang="en-US" sz="1100">
              <a:solidFill>
                <a:schemeClr val="tx1">
                  <a:lumMod val="75000"/>
                  <a:lumOff val="25000"/>
                </a:schemeClr>
              </a:solidFill>
              <a:cs typeface="Arial"/>
            </a:endParaRPr>
          </a:p>
        </p:txBody>
      </p:sp>
      <p:sp>
        <p:nvSpPr>
          <p:cNvPr id="15" name="TextBox 14">
            <a:extLst>
              <a:ext uri="{FF2B5EF4-FFF2-40B4-BE49-F238E27FC236}">
                <a16:creationId xmlns:a16="http://schemas.microsoft.com/office/drawing/2014/main" id="{35D09378-516A-346C-B9A5-0BE6D53031C3}"/>
              </a:ext>
            </a:extLst>
          </p:cNvPr>
          <p:cNvSpPr txBox="1"/>
          <p:nvPr/>
        </p:nvSpPr>
        <p:spPr>
          <a:xfrm>
            <a:off x="13958472" y="5917374"/>
            <a:ext cx="3016896" cy="176913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dirty="0">
                <a:ea typeface="+mn-lt"/>
                <a:cs typeface="+mn-lt"/>
              </a:rPr>
              <a:t>Conferencing Furniture</a:t>
            </a:r>
            <a:endParaRPr lang="en-US" dirty="0"/>
          </a:p>
          <a:p>
            <a:pPr marL="171450" indent="-171450">
              <a:lnSpc>
                <a:spcPct val="150000"/>
              </a:lnSpc>
              <a:buFont typeface="Arial"/>
              <a:buChar char="•"/>
            </a:pPr>
            <a:r>
              <a:rPr lang="en-US" sz="1100" dirty="0">
                <a:solidFill>
                  <a:schemeClr val="tx1">
                    <a:lumMod val="75000"/>
                    <a:lumOff val="25000"/>
                  </a:schemeClr>
                </a:solidFill>
                <a:ea typeface="+mn-lt"/>
                <a:cs typeface="+mn-lt"/>
              </a:rPr>
              <a:t>Lecterns</a:t>
            </a:r>
            <a:endParaRPr lang="en-US" dirty="0">
              <a:solidFill>
                <a:schemeClr val="tx1">
                  <a:lumMod val="75000"/>
                  <a:lumOff val="25000"/>
                </a:schemeClr>
              </a:solidFill>
              <a:ea typeface="+mn-lt"/>
              <a:cs typeface="+mn-lt"/>
            </a:endParaRPr>
          </a:p>
          <a:p>
            <a:pPr marL="171450" indent="-171450">
              <a:lnSpc>
                <a:spcPct val="150000"/>
              </a:lnSpc>
              <a:buFont typeface="Arial"/>
              <a:buChar char="•"/>
            </a:pPr>
            <a:r>
              <a:rPr lang="en-US" sz="1100" dirty="0">
                <a:solidFill>
                  <a:schemeClr val="tx1">
                    <a:lumMod val="75000"/>
                    <a:lumOff val="25000"/>
                  </a:schemeClr>
                </a:solidFill>
                <a:ea typeface="+mn-lt"/>
                <a:cs typeface="+mn-lt"/>
              </a:rPr>
              <a:t>Service carts</a:t>
            </a:r>
          </a:p>
          <a:p>
            <a:pPr marL="171450" indent="-171450">
              <a:lnSpc>
                <a:spcPct val="150000"/>
              </a:lnSpc>
              <a:buFont typeface="Arial"/>
              <a:buChar char="•"/>
            </a:pPr>
            <a:r>
              <a:rPr lang="en-US" sz="1100" dirty="0">
                <a:solidFill>
                  <a:schemeClr val="tx1">
                    <a:lumMod val="75000"/>
                    <a:lumOff val="25000"/>
                  </a:schemeClr>
                </a:solidFill>
                <a:ea typeface="+mn-lt"/>
                <a:cs typeface="+mn-lt"/>
              </a:rPr>
              <a:t>Buffet credenzas</a:t>
            </a:r>
            <a:endParaRPr lang="en-US" dirty="0">
              <a:solidFill>
                <a:schemeClr val="tx1">
                  <a:lumMod val="75000"/>
                  <a:lumOff val="25000"/>
                </a:schemeClr>
              </a:solidFill>
              <a:cs typeface="Arial"/>
            </a:endParaRPr>
          </a:p>
          <a:p>
            <a:pPr marL="171450" indent="-171450">
              <a:lnSpc>
                <a:spcPct val="150000"/>
              </a:lnSpc>
              <a:buFont typeface="Arial"/>
              <a:buChar char="•"/>
            </a:pPr>
            <a:r>
              <a:rPr lang="en-US" sz="1100" dirty="0">
                <a:solidFill>
                  <a:schemeClr val="tx1">
                    <a:lumMod val="75000"/>
                    <a:lumOff val="25000"/>
                  </a:schemeClr>
                </a:solidFill>
                <a:ea typeface="+mn-lt"/>
                <a:cs typeface="+mn-lt"/>
              </a:rPr>
              <a:t>Variety of tabletop and base combinations</a:t>
            </a:r>
            <a:endParaRPr lang="en-US" dirty="0">
              <a:solidFill>
                <a:schemeClr val="tx1">
                  <a:lumMod val="75000"/>
                  <a:lumOff val="25000"/>
                </a:schemeClr>
              </a:solidFill>
              <a:cs typeface="Arial"/>
            </a:endParaRPr>
          </a:p>
          <a:p>
            <a:pPr>
              <a:lnSpc>
                <a:spcPct val="150000"/>
              </a:lnSpc>
            </a:pPr>
            <a:endParaRPr lang="en-US" sz="1100" dirty="0">
              <a:solidFill>
                <a:schemeClr val="tx1">
                  <a:lumMod val="75000"/>
                  <a:lumOff val="25000"/>
                </a:schemeClr>
              </a:solidFill>
              <a:cs typeface="Arial"/>
            </a:endParaRPr>
          </a:p>
          <a:p>
            <a:pPr marL="171450" indent="-171450">
              <a:lnSpc>
                <a:spcPct val="150000"/>
              </a:lnSpc>
              <a:buFont typeface="Arial"/>
              <a:buChar char="•"/>
            </a:pPr>
            <a:endParaRPr lang="en-US" sz="1100" dirty="0">
              <a:solidFill>
                <a:schemeClr val="tx1">
                  <a:lumMod val="75000"/>
                  <a:lumOff val="25000"/>
                </a:schemeClr>
              </a:solidFill>
              <a:cs typeface="Arial"/>
            </a:endParaRPr>
          </a:p>
        </p:txBody>
      </p:sp>
      <p:pic>
        <p:nvPicPr>
          <p:cNvPr id="4" name="Picture 3">
            <a:extLst>
              <a:ext uri="{FF2B5EF4-FFF2-40B4-BE49-F238E27FC236}">
                <a16:creationId xmlns:a16="http://schemas.microsoft.com/office/drawing/2014/main" id="{322601BC-280D-B80F-D7CA-2CF6D6EC377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04" y="3396681"/>
            <a:ext cx="3506150" cy="1972209"/>
          </a:xfrm>
          <a:prstGeom prst="rect">
            <a:avLst/>
          </a:prstGeom>
          <a:ln>
            <a:noFill/>
          </a:ln>
        </p:spPr>
      </p:pic>
      <p:pic>
        <p:nvPicPr>
          <p:cNvPr id="6" name="Picture 5" descr="A wooden table with four legs&#10;&#10;Description automatically generated">
            <a:extLst>
              <a:ext uri="{FF2B5EF4-FFF2-40B4-BE49-F238E27FC236}">
                <a16:creationId xmlns:a16="http://schemas.microsoft.com/office/drawing/2014/main" id="{61CDC68A-D182-0F3A-02B4-3A3364D7CE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746537" y="3714712"/>
            <a:ext cx="3144586" cy="1769139"/>
          </a:xfrm>
          <a:prstGeom prst="rect">
            <a:avLst/>
          </a:prstGeom>
        </p:spPr>
      </p:pic>
    </p:spTree>
    <p:extLst>
      <p:ext uri="{BB962C8B-B14F-4D97-AF65-F5344CB8AC3E}">
        <p14:creationId xmlns:p14="http://schemas.microsoft.com/office/powerpoint/2010/main" val="2477048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descr="Pieces of broken eggshells on a surface&#10;&#10;Description automatically generated">
            <a:extLst>
              <a:ext uri="{FF2B5EF4-FFF2-40B4-BE49-F238E27FC236}">
                <a16:creationId xmlns:a16="http://schemas.microsoft.com/office/drawing/2014/main" id="{4EFEC1F7-1952-D77D-99CA-097AA3F3B4BF}"/>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A91780A3-6383-FBA2-78A8-15390DFFB614}"/>
              </a:ext>
            </a:extLst>
          </p:cNvPr>
          <p:cNvSpPr>
            <a:spLocks noGrp="1"/>
          </p:cNvSpPr>
          <p:nvPr>
            <p:ph type="body" sz="quarter" idx="28"/>
          </p:nvPr>
        </p:nvSpPr>
        <p:spPr>
          <a:xfrm>
            <a:off x="9116352" y="6011448"/>
            <a:ext cx="4746605" cy="1738092"/>
          </a:xfrm>
        </p:spPr>
        <p:txBody>
          <a:bodyPr/>
          <a:lstStyle/>
          <a:p>
            <a:pPr>
              <a:lnSpc>
                <a:spcPct val="100000"/>
              </a:lnSpc>
            </a:pPr>
            <a:r>
              <a:rPr lang="en-US" dirty="0">
                <a:cs typeface="Arial"/>
              </a:rPr>
              <a:t>Reclaimed laminates include fragments of solid color paper that otherwise would have gone to waste. </a:t>
            </a:r>
            <a:endParaRPr lang="en-US" dirty="0">
              <a:ea typeface="+mn-lt"/>
              <a:cs typeface="+mn-lt"/>
            </a:endParaRPr>
          </a:p>
        </p:txBody>
      </p:sp>
      <p:sp>
        <p:nvSpPr>
          <p:cNvPr id="5" name="Slide Number Placeholder 4">
            <a:extLst>
              <a:ext uri="{FF2B5EF4-FFF2-40B4-BE49-F238E27FC236}">
                <a16:creationId xmlns:a16="http://schemas.microsoft.com/office/drawing/2014/main" id="{E7A4E772-63BC-32D0-35C2-42ECE2D344E9}"/>
              </a:ext>
            </a:extLst>
          </p:cNvPr>
          <p:cNvSpPr>
            <a:spLocks noGrp="1"/>
          </p:cNvSpPr>
          <p:nvPr>
            <p:ph type="sldNum" sz="quarter" idx="32"/>
          </p:nvPr>
        </p:nvSpPr>
        <p:spPr>
          <a:xfrm>
            <a:off x="16132781" y="9590248"/>
            <a:ext cx="1090713" cy="353158"/>
          </a:xfrm>
        </p:spPr>
        <p:txBody>
          <a:bodyPr/>
          <a:lstStyle/>
          <a:p>
            <a:fld id="{387AECDB-6C85-4FE3-9DAF-486A9B5BAE12}" type="slidenum">
              <a:rPr lang="en-GB" smtClean="0"/>
              <a:pPr/>
              <a:t>12</a:t>
            </a:fld>
            <a:endParaRPr lang="en-GB"/>
          </a:p>
        </p:txBody>
      </p:sp>
      <p:sp>
        <p:nvSpPr>
          <p:cNvPr id="6" name="Text Placeholder 5">
            <a:extLst>
              <a:ext uri="{FF2B5EF4-FFF2-40B4-BE49-F238E27FC236}">
                <a16:creationId xmlns:a16="http://schemas.microsoft.com/office/drawing/2014/main" id="{12C9E8D6-78D0-38DB-DD80-7444DE971717}"/>
              </a:ext>
            </a:extLst>
          </p:cNvPr>
          <p:cNvSpPr>
            <a:spLocks noGrp="1"/>
          </p:cNvSpPr>
          <p:nvPr>
            <p:ph type="body" sz="quarter" idx="18"/>
          </p:nvPr>
        </p:nvSpPr>
        <p:spPr>
          <a:xfrm>
            <a:off x="9116352" y="8222114"/>
            <a:ext cx="2837319" cy="734921"/>
          </a:xfrm>
        </p:spPr>
        <p:txBody>
          <a:bodyPr/>
          <a:lstStyle/>
          <a:p>
            <a:pPr>
              <a:lnSpc>
                <a:spcPct val="100000"/>
              </a:lnSpc>
            </a:pPr>
            <a:r>
              <a:rPr lang="en-GB" dirty="0">
                <a:cs typeface="Arial"/>
              </a:rPr>
              <a:t>30% </a:t>
            </a:r>
            <a:r>
              <a:rPr lang="en-GB" sz="2400" dirty="0">
                <a:cs typeface="Arial"/>
              </a:rPr>
              <a:t>recycled material</a:t>
            </a:r>
            <a:endParaRPr lang="en-GB" sz="2400" dirty="0"/>
          </a:p>
        </p:txBody>
      </p:sp>
      <p:sp>
        <p:nvSpPr>
          <p:cNvPr id="51" name="Title 50">
            <a:extLst>
              <a:ext uri="{FF2B5EF4-FFF2-40B4-BE49-F238E27FC236}">
                <a16:creationId xmlns:a16="http://schemas.microsoft.com/office/drawing/2014/main" id="{C4A216DD-4C69-ABDE-F2D9-E4B2AEF0C90D}"/>
              </a:ext>
            </a:extLst>
          </p:cNvPr>
          <p:cNvSpPr>
            <a:spLocks noGrp="1"/>
          </p:cNvSpPr>
          <p:nvPr>
            <p:ph type="title"/>
          </p:nvPr>
        </p:nvSpPr>
        <p:spPr/>
        <p:txBody>
          <a:bodyPr/>
          <a:lstStyle/>
          <a:p>
            <a:r>
              <a:rPr lang="en-US"/>
              <a:t>Sustainability:</a:t>
            </a:r>
            <a:br>
              <a:rPr lang="en-US"/>
            </a:br>
            <a:r>
              <a:rPr lang="en-US"/>
              <a:t>Reclaimed Laminates</a:t>
            </a:r>
          </a:p>
        </p:txBody>
      </p:sp>
    </p:spTree>
    <p:extLst>
      <p:ext uri="{BB962C8B-B14F-4D97-AF65-F5344CB8AC3E}">
        <p14:creationId xmlns:p14="http://schemas.microsoft.com/office/powerpoint/2010/main" val="61330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592C5A-E4E7-3621-64D3-3463D8113D9E}"/>
              </a:ext>
            </a:extLst>
          </p:cNvPr>
          <p:cNvSpPr>
            <a:spLocks noGrp="1"/>
          </p:cNvSpPr>
          <p:nvPr>
            <p:ph type="sldNum" sz="quarter" idx="4294967295"/>
          </p:nvPr>
        </p:nvSpPr>
        <p:spPr>
          <a:xfrm>
            <a:off x="16795750" y="9590088"/>
            <a:ext cx="1090613" cy="354012"/>
          </a:xfrm>
        </p:spPr>
        <p:txBody>
          <a:bodyPr/>
          <a:lstStyle/>
          <a:p>
            <a:fld id="{387AECDB-6C85-4FE3-9DAF-486A9B5BAE12}" type="slidenum">
              <a:rPr lang="en-GB" smtClean="0"/>
              <a:pPr/>
              <a:t>13</a:t>
            </a:fld>
            <a:endParaRPr lang="en-GB"/>
          </a:p>
        </p:txBody>
      </p:sp>
      <p:pic>
        <p:nvPicPr>
          <p:cNvPr id="7" name="Picture 6" descr="A room with a desk and chair&#10;&#10;Description automatically generated">
            <a:extLst>
              <a:ext uri="{FF2B5EF4-FFF2-40B4-BE49-F238E27FC236}">
                <a16:creationId xmlns:a16="http://schemas.microsoft.com/office/drawing/2014/main" id="{95269839-9DFF-B950-4981-7826D88067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334"/>
            <a:ext cx="17886363" cy="10081540"/>
          </a:xfrm>
          <a:prstGeom prst="rect">
            <a:avLst/>
          </a:prstGeom>
        </p:spPr>
      </p:pic>
    </p:spTree>
    <p:extLst>
      <p:ext uri="{BB962C8B-B14F-4D97-AF65-F5344CB8AC3E}">
        <p14:creationId xmlns:p14="http://schemas.microsoft.com/office/powerpoint/2010/main" val="3450317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592C5A-E4E7-3621-64D3-3463D8113D9E}"/>
              </a:ext>
            </a:extLst>
          </p:cNvPr>
          <p:cNvSpPr>
            <a:spLocks noGrp="1"/>
          </p:cNvSpPr>
          <p:nvPr>
            <p:ph type="sldNum" sz="quarter" idx="4294967295"/>
          </p:nvPr>
        </p:nvSpPr>
        <p:spPr>
          <a:xfrm>
            <a:off x="16795750" y="9590088"/>
            <a:ext cx="1090613" cy="354012"/>
          </a:xfrm>
        </p:spPr>
        <p:txBody>
          <a:bodyPr/>
          <a:lstStyle/>
          <a:p>
            <a:fld id="{387AECDB-6C85-4FE3-9DAF-486A9B5BAE12}" type="slidenum">
              <a:rPr lang="en-GB" smtClean="0"/>
              <a:pPr/>
              <a:t>14</a:t>
            </a:fld>
            <a:endParaRPr lang="en-GB"/>
          </a:p>
        </p:txBody>
      </p:sp>
      <p:pic>
        <p:nvPicPr>
          <p:cNvPr id="3" name="Picture 2" descr="An office with a desk and a computer&#10;&#10;Description automatically generated">
            <a:extLst>
              <a:ext uri="{FF2B5EF4-FFF2-40B4-BE49-F238E27FC236}">
                <a16:creationId xmlns:a16="http://schemas.microsoft.com/office/drawing/2014/main" id="{CF59ACA8-779A-9CE4-47E7-C9A0381629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 y="0"/>
            <a:ext cx="18091953" cy="10058400"/>
          </a:xfrm>
          <a:prstGeom prst="rect">
            <a:avLst/>
          </a:prstGeom>
        </p:spPr>
      </p:pic>
    </p:spTree>
    <p:extLst>
      <p:ext uri="{BB962C8B-B14F-4D97-AF65-F5344CB8AC3E}">
        <p14:creationId xmlns:p14="http://schemas.microsoft.com/office/powerpoint/2010/main" val="3973694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592C5A-E4E7-3621-64D3-3463D8113D9E}"/>
              </a:ext>
            </a:extLst>
          </p:cNvPr>
          <p:cNvSpPr>
            <a:spLocks noGrp="1"/>
          </p:cNvSpPr>
          <p:nvPr>
            <p:ph type="sldNum" sz="quarter" idx="4294967295"/>
          </p:nvPr>
        </p:nvSpPr>
        <p:spPr>
          <a:xfrm>
            <a:off x="16795750" y="9590088"/>
            <a:ext cx="1090613" cy="354012"/>
          </a:xfrm>
        </p:spPr>
        <p:txBody>
          <a:bodyPr/>
          <a:lstStyle/>
          <a:p>
            <a:fld id="{387AECDB-6C85-4FE3-9DAF-486A9B5BAE12}" type="slidenum">
              <a:rPr lang="en-GB" smtClean="0"/>
              <a:pPr/>
              <a:t>15</a:t>
            </a:fld>
            <a:endParaRPr lang="en-GB"/>
          </a:p>
        </p:txBody>
      </p:sp>
      <p:pic>
        <p:nvPicPr>
          <p:cNvPr id="3" name="Picture 2" descr="A glass wall with a desk and chairs&#10;&#10;Description automatically generated with medium confidence">
            <a:extLst>
              <a:ext uri="{FF2B5EF4-FFF2-40B4-BE49-F238E27FC236}">
                <a16:creationId xmlns:a16="http://schemas.microsoft.com/office/drawing/2014/main" id="{175101CB-7571-4405-1B63-1DD43F3920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531" t="8455" r="296" b="11441"/>
          <a:stretch/>
        </p:blipFill>
        <p:spPr>
          <a:xfrm>
            <a:off x="-1" y="0"/>
            <a:ext cx="17886363" cy="10058400"/>
          </a:xfrm>
          <a:prstGeom prst="rect">
            <a:avLst/>
          </a:prstGeom>
        </p:spPr>
      </p:pic>
    </p:spTree>
    <p:extLst>
      <p:ext uri="{BB962C8B-B14F-4D97-AF65-F5344CB8AC3E}">
        <p14:creationId xmlns:p14="http://schemas.microsoft.com/office/powerpoint/2010/main" val="413013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592C5A-E4E7-3621-64D3-3463D8113D9E}"/>
              </a:ext>
            </a:extLst>
          </p:cNvPr>
          <p:cNvSpPr>
            <a:spLocks noGrp="1"/>
          </p:cNvSpPr>
          <p:nvPr>
            <p:ph type="sldNum" sz="quarter" idx="4294967295"/>
          </p:nvPr>
        </p:nvSpPr>
        <p:spPr>
          <a:xfrm>
            <a:off x="16795750" y="9590088"/>
            <a:ext cx="1090613" cy="354012"/>
          </a:xfrm>
        </p:spPr>
        <p:txBody>
          <a:bodyPr/>
          <a:lstStyle/>
          <a:p>
            <a:fld id="{387AECDB-6C85-4FE3-9DAF-486A9B5BAE12}" type="slidenum">
              <a:rPr lang="en-GB" smtClean="0"/>
              <a:pPr/>
              <a:t>16</a:t>
            </a:fld>
            <a:endParaRPr lang="en-GB"/>
          </a:p>
        </p:txBody>
      </p:sp>
      <p:pic>
        <p:nvPicPr>
          <p:cNvPr id="3" name="Picture 2" descr="A glass wall with a desk and chairs in it&#10;&#10;Description automatically generated">
            <a:extLst>
              <a:ext uri="{FF2B5EF4-FFF2-40B4-BE49-F238E27FC236}">
                <a16:creationId xmlns:a16="http://schemas.microsoft.com/office/drawing/2014/main" id="{E8D6CAFC-059C-A664-530A-8753B3CAE3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9461" r="831"/>
          <a:stretch/>
        </p:blipFill>
        <p:spPr>
          <a:xfrm>
            <a:off x="1" y="0"/>
            <a:ext cx="17886362" cy="10566400"/>
          </a:xfrm>
          <a:prstGeom prst="rect">
            <a:avLst/>
          </a:prstGeom>
        </p:spPr>
      </p:pic>
    </p:spTree>
    <p:extLst>
      <p:ext uri="{BB962C8B-B14F-4D97-AF65-F5344CB8AC3E}">
        <p14:creationId xmlns:p14="http://schemas.microsoft.com/office/powerpoint/2010/main" val="696276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592C5A-E4E7-3621-64D3-3463D8113D9E}"/>
              </a:ext>
            </a:extLst>
          </p:cNvPr>
          <p:cNvSpPr>
            <a:spLocks noGrp="1"/>
          </p:cNvSpPr>
          <p:nvPr>
            <p:ph type="sldNum" sz="quarter" idx="4294967295"/>
          </p:nvPr>
        </p:nvSpPr>
        <p:spPr>
          <a:xfrm>
            <a:off x="16795750" y="9590088"/>
            <a:ext cx="1090613" cy="354012"/>
          </a:xfrm>
        </p:spPr>
        <p:txBody>
          <a:bodyPr/>
          <a:lstStyle/>
          <a:p>
            <a:fld id="{387AECDB-6C85-4FE3-9DAF-486A9B5BAE12}" type="slidenum">
              <a:rPr lang="en-GB" smtClean="0"/>
              <a:pPr/>
              <a:t>17</a:t>
            </a:fld>
            <a:endParaRPr lang="en-GB"/>
          </a:p>
        </p:txBody>
      </p:sp>
      <p:pic>
        <p:nvPicPr>
          <p:cNvPr id="3" name="Picture 2" descr="A desk with a computer and a chair&#10;&#10;Description automatically generated">
            <a:extLst>
              <a:ext uri="{FF2B5EF4-FFF2-40B4-BE49-F238E27FC236}">
                <a16:creationId xmlns:a16="http://schemas.microsoft.com/office/drawing/2014/main" id="{F2E9BAB1-790B-4E1F-CE41-11DE9BB899E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81" y="0"/>
            <a:ext cx="17881600" cy="10058400"/>
          </a:xfrm>
          <a:prstGeom prst="rect">
            <a:avLst/>
          </a:prstGeom>
        </p:spPr>
      </p:pic>
    </p:spTree>
    <p:extLst>
      <p:ext uri="{BB962C8B-B14F-4D97-AF65-F5344CB8AC3E}">
        <p14:creationId xmlns:p14="http://schemas.microsoft.com/office/powerpoint/2010/main" val="266798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592C5A-E4E7-3621-64D3-3463D8113D9E}"/>
              </a:ext>
            </a:extLst>
          </p:cNvPr>
          <p:cNvSpPr>
            <a:spLocks noGrp="1"/>
          </p:cNvSpPr>
          <p:nvPr>
            <p:ph type="sldNum" sz="quarter" idx="4294967295"/>
          </p:nvPr>
        </p:nvSpPr>
        <p:spPr>
          <a:xfrm>
            <a:off x="16795750" y="9590088"/>
            <a:ext cx="1090613" cy="354012"/>
          </a:xfrm>
        </p:spPr>
        <p:txBody>
          <a:bodyPr/>
          <a:lstStyle/>
          <a:p>
            <a:fld id="{387AECDB-6C85-4FE3-9DAF-486A9B5BAE12}" type="slidenum">
              <a:rPr lang="en-GB" smtClean="0"/>
              <a:pPr/>
              <a:t>18</a:t>
            </a:fld>
            <a:endParaRPr lang="en-GB"/>
          </a:p>
        </p:txBody>
      </p:sp>
      <p:pic>
        <p:nvPicPr>
          <p:cNvPr id="3" name="Picture 2" descr="A room with a table and chairs&#10;&#10;Description automatically generated">
            <a:extLst>
              <a:ext uri="{FF2B5EF4-FFF2-40B4-BE49-F238E27FC236}">
                <a16:creationId xmlns:a16="http://schemas.microsoft.com/office/drawing/2014/main" id="{C748AA5C-6A33-65DA-3FB1-552987902F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7886362" cy="10058400"/>
          </a:xfrm>
          <a:prstGeom prst="rect">
            <a:avLst/>
          </a:prstGeom>
        </p:spPr>
      </p:pic>
    </p:spTree>
    <p:extLst>
      <p:ext uri="{BB962C8B-B14F-4D97-AF65-F5344CB8AC3E}">
        <p14:creationId xmlns:p14="http://schemas.microsoft.com/office/powerpoint/2010/main" val="2691334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592C5A-E4E7-3621-64D3-3463D8113D9E}"/>
              </a:ext>
            </a:extLst>
          </p:cNvPr>
          <p:cNvSpPr>
            <a:spLocks noGrp="1"/>
          </p:cNvSpPr>
          <p:nvPr>
            <p:ph type="sldNum" sz="quarter" idx="4294967295"/>
          </p:nvPr>
        </p:nvSpPr>
        <p:spPr>
          <a:xfrm>
            <a:off x="16795750" y="9590088"/>
            <a:ext cx="1090613" cy="354012"/>
          </a:xfrm>
        </p:spPr>
        <p:txBody>
          <a:bodyPr/>
          <a:lstStyle/>
          <a:p>
            <a:fld id="{387AECDB-6C85-4FE3-9DAF-486A9B5BAE12}" type="slidenum">
              <a:rPr lang="en-GB" dirty="0" smtClean="0"/>
              <a:pPr/>
              <a:t>19</a:t>
            </a:fld>
            <a:endParaRPr lang="en-GB" dirty="0"/>
          </a:p>
        </p:txBody>
      </p:sp>
      <p:pic>
        <p:nvPicPr>
          <p:cNvPr id="3" name="Picture 2" descr="A desk with a computer and chairs&#10;&#10;Description automatically generated">
            <a:extLst>
              <a:ext uri="{FF2B5EF4-FFF2-40B4-BE49-F238E27FC236}">
                <a16:creationId xmlns:a16="http://schemas.microsoft.com/office/drawing/2014/main" id="{E8D3ACBC-4B46-14AE-D8DC-25F0BEC982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7886362" cy="10058400"/>
          </a:xfrm>
          <a:prstGeom prst="rect">
            <a:avLst/>
          </a:prstGeom>
        </p:spPr>
      </p:pic>
    </p:spTree>
    <p:extLst>
      <p:ext uri="{BB962C8B-B14F-4D97-AF65-F5344CB8AC3E}">
        <p14:creationId xmlns:p14="http://schemas.microsoft.com/office/powerpoint/2010/main" val="3694347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74469B-5E02-B01E-9A6A-B3E61EE8B6BD}"/>
              </a:ext>
            </a:extLst>
          </p:cNvPr>
          <p:cNvSpPr>
            <a:spLocks noGrp="1"/>
          </p:cNvSpPr>
          <p:nvPr>
            <p:ph type="sldNum" sz="quarter" idx="17"/>
          </p:nvPr>
        </p:nvSpPr>
        <p:spPr/>
        <p:txBody>
          <a:bodyPr/>
          <a:lstStyle/>
          <a:p>
            <a:fld id="{387AECDB-6C85-4FE3-9DAF-486A9B5BAE12}" type="slidenum">
              <a:rPr lang="en-GB" smtClean="0"/>
              <a:pPr/>
              <a:t>2</a:t>
            </a:fld>
            <a:endParaRPr lang="en-GB"/>
          </a:p>
        </p:txBody>
      </p:sp>
      <p:sp>
        <p:nvSpPr>
          <p:cNvPr id="12" name="Title 12">
            <a:extLst>
              <a:ext uri="{FF2B5EF4-FFF2-40B4-BE49-F238E27FC236}">
                <a16:creationId xmlns:a16="http://schemas.microsoft.com/office/drawing/2014/main" id="{38AE20E2-B141-EABF-3A26-C5A2301B1BA6}"/>
              </a:ext>
            </a:extLst>
          </p:cNvPr>
          <p:cNvSpPr txBox="1">
            <a:spLocks/>
          </p:cNvSpPr>
          <p:nvPr/>
        </p:nvSpPr>
        <p:spPr>
          <a:xfrm>
            <a:off x="627162" y="2144276"/>
            <a:ext cx="8510278" cy="3546422"/>
          </a:xfrm>
          <a:prstGeom prst="rect">
            <a:avLst/>
          </a:prstGeom>
        </p:spPr>
        <p:txBody>
          <a:bodyPr lIns="91440" tIns="45720" rIns="91440" bIns="45720" anchor="t"/>
          <a:lstStyle>
            <a:lvl1pPr algn="l" defTabSz="1340734" rtl="0" eaLnBrk="1" latinLnBrk="0" hangingPunct="1">
              <a:lnSpc>
                <a:spcPts val="6263"/>
              </a:lnSpc>
              <a:spcBef>
                <a:spcPts val="1467"/>
              </a:spcBef>
              <a:buNone/>
              <a:defRPr sz="5399" kern="1200">
                <a:solidFill>
                  <a:schemeClr val="tx1"/>
                </a:solidFill>
                <a:latin typeface="+mj-lt"/>
                <a:ea typeface="+mj-ea"/>
                <a:cs typeface="+mj-cs"/>
              </a:defRPr>
            </a:lvl1pPr>
          </a:lstStyle>
          <a:p>
            <a:pPr>
              <a:lnSpc>
                <a:spcPct val="100000"/>
              </a:lnSpc>
              <a:spcBef>
                <a:spcPts val="0"/>
              </a:spcBef>
            </a:pPr>
            <a:r>
              <a:rPr lang="en-US" sz="4400">
                <a:solidFill>
                  <a:srgbClr val="272725"/>
                </a:solidFill>
                <a:ea typeface="+mj-lt"/>
                <a:cs typeface="+mj-lt"/>
              </a:rPr>
              <a:t>Currency goes a long way. </a:t>
            </a:r>
          </a:p>
          <a:p>
            <a:pPr>
              <a:lnSpc>
                <a:spcPct val="100000"/>
              </a:lnSpc>
              <a:spcBef>
                <a:spcPts val="0"/>
              </a:spcBef>
            </a:pPr>
            <a:r>
              <a:rPr lang="en-US" sz="4400">
                <a:solidFill>
                  <a:srgbClr val="272725"/>
                </a:solidFill>
                <a:ea typeface="+mj-lt"/>
                <a:cs typeface="+mj-lt"/>
              </a:rPr>
              <a:t>For the people who make work happen every day. For the organizations that count on exceptional value. </a:t>
            </a:r>
          </a:p>
          <a:p>
            <a:pPr>
              <a:lnSpc>
                <a:spcPct val="100000"/>
              </a:lnSpc>
            </a:pPr>
            <a:endParaRPr lang="en-US" sz="4800"/>
          </a:p>
        </p:txBody>
      </p:sp>
      <p:sp>
        <p:nvSpPr>
          <p:cNvPr id="25" name="Text Placeholder 11">
            <a:extLst>
              <a:ext uri="{FF2B5EF4-FFF2-40B4-BE49-F238E27FC236}">
                <a16:creationId xmlns:a16="http://schemas.microsoft.com/office/drawing/2014/main" id="{68E4FD6E-4ACC-9FC7-FFA4-9C80F95D97A3}"/>
              </a:ext>
            </a:extLst>
          </p:cNvPr>
          <p:cNvSpPr txBox="1">
            <a:spLocks/>
          </p:cNvSpPr>
          <p:nvPr/>
        </p:nvSpPr>
        <p:spPr>
          <a:xfrm>
            <a:off x="678562" y="5945425"/>
            <a:ext cx="3664272" cy="846842"/>
          </a:xfrm>
          <a:prstGeom prst="rect">
            <a:avLst/>
          </a:prstGeom>
        </p:spPr>
        <p:txBody>
          <a:bodyPr vert="horz" lIns="0" tIns="0" rIns="0" bIns="0" rtlCol="0" anchor="t" anchorCtr="0">
            <a:noAutofit/>
          </a:bodyPr>
          <a:lstStyle>
            <a:lvl1pPr marL="0" indent="0" algn="l" defTabSz="1344150" rtl="0" eaLnBrk="1" latinLnBrk="0" hangingPunct="1">
              <a:lnSpc>
                <a:spcPts val="7776"/>
              </a:lnSpc>
              <a:spcBef>
                <a:spcPts val="1467"/>
              </a:spcBef>
              <a:buSzPct val="80000"/>
              <a:buFontTx/>
              <a:buNone/>
              <a:tabLst>
                <a:tab pos="274317" algn="l"/>
              </a:tabLst>
              <a:defRPr sz="7200" b="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a:solidFill>
                  <a:srgbClr val="272725"/>
                </a:solidFill>
                <a:cs typeface="Arial"/>
              </a:rPr>
              <a:t>Extensive</a:t>
            </a:r>
          </a:p>
        </p:txBody>
      </p:sp>
      <p:sp>
        <p:nvSpPr>
          <p:cNvPr id="26" name="Text Placeholder 28">
            <a:extLst>
              <a:ext uri="{FF2B5EF4-FFF2-40B4-BE49-F238E27FC236}">
                <a16:creationId xmlns:a16="http://schemas.microsoft.com/office/drawing/2014/main" id="{83FF050E-3693-B4B7-B9D0-A3FB25D0D1DF}"/>
              </a:ext>
            </a:extLst>
          </p:cNvPr>
          <p:cNvSpPr txBox="1">
            <a:spLocks/>
          </p:cNvSpPr>
          <p:nvPr/>
        </p:nvSpPr>
        <p:spPr>
          <a:xfrm>
            <a:off x="624408" y="6933361"/>
            <a:ext cx="2885615" cy="1717208"/>
          </a:xfrm>
          <a:prstGeom prst="rect">
            <a:avLst/>
          </a:prstGeom>
        </p:spPr>
        <p:txBody>
          <a:bodyPr lIns="91440" tIns="45720" rIns="91440" bIns="45720" anchor="t"/>
          <a:lstStyle>
            <a:lvl1pPr marL="0" indent="0" algn="l" defTabSz="1343751" rtl="0" eaLnBrk="1" latinLnBrk="0" hangingPunct="1">
              <a:lnSpc>
                <a:spcPts val="2879"/>
              </a:lnSpc>
              <a:spcBef>
                <a:spcPts val="1467"/>
              </a:spcBef>
              <a:buSzPct val="80000"/>
              <a:buFontTx/>
              <a:buNone/>
              <a:tabLst>
                <a:tab pos="274235" algn="l"/>
              </a:tabLst>
              <a:defRPr sz="1800" kern="1200">
                <a:solidFill>
                  <a:schemeClr val="tx1"/>
                </a:solidFill>
                <a:latin typeface="+mn-lt"/>
                <a:ea typeface="+mn-ea"/>
                <a:cs typeface="Arial" panose="020B0604020202020204" pitchFamily="34" charset="0"/>
              </a:defRPr>
            </a:lvl1pPr>
            <a:lvl2pPr marL="1005550"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5917"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283"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6651"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7018"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6pPr>
            <a:lvl7pPr marL="4357384"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7pPr>
            <a:lvl8pPr marL="5027751"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8pPr>
            <a:lvl9pPr marL="5698118"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9pPr>
          </a:lstStyle>
          <a:p>
            <a:pPr>
              <a:lnSpc>
                <a:spcPct val="100000"/>
              </a:lnSpc>
              <a:spcBef>
                <a:spcPts val="0"/>
              </a:spcBef>
            </a:pPr>
            <a:r>
              <a:rPr lang="en-US" sz="1400" dirty="0">
                <a:cs typeface="Arial"/>
              </a:rPr>
              <a:t>Currency intentionally equips a range of areas + spaces with a </a:t>
            </a:r>
            <a:br>
              <a:rPr lang="en-US" sz="1400" dirty="0">
                <a:cs typeface="Arial"/>
              </a:rPr>
            </a:br>
            <a:r>
              <a:rPr lang="en-US" sz="1400" dirty="0">
                <a:cs typeface="Arial"/>
              </a:rPr>
              <a:t>full complement of </a:t>
            </a:r>
            <a:r>
              <a:rPr lang="en-US" sz="1400" dirty="0" err="1">
                <a:cs typeface="Arial"/>
              </a:rPr>
              <a:t>casegoods</a:t>
            </a:r>
            <a:r>
              <a:rPr lang="en-US" sz="1400" dirty="0">
                <a:cs typeface="Arial"/>
              </a:rPr>
              <a:t> </a:t>
            </a:r>
            <a:endParaRPr lang="en-US" sz="1400" dirty="0"/>
          </a:p>
          <a:p>
            <a:pPr>
              <a:lnSpc>
                <a:spcPct val="100000"/>
              </a:lnSpc>
              <a:spcBef>
                <a:spcPts val="0"/>
              </a:spcBef>
            </a:pPr>
            <a:r>
              <a:rPr lang="en-US" sz="1400" dirty="0">
                <a:cs typeface="Arial"/>
              </a:rPr>
              <a:t>and storage components.</a:t>
            </a:r>
            <a:endParaRPr lang="en-US" sz="1400" dirty="0"/>
          </a:p>
          <a:p>
            <a:pPr>
              <a:lnSpc>
                <a:spcPct val="100000"/>
              </a:lnSpc>
              <a:spcBef>
                <a:spcPts val="0"/>
              </a:spcBef>
            </a:pPr>
            <a:endParaRPr lang="en-US" sz="1400" dirty="0"/>
          </a:p>
        </p:txBody>
      </p:sp>
      <p:sp>
        <p:nvSpPr>
          <p:cNvPr id="54" name="Text Placeholder 11">
            <a:extLst>
              <a:ext uri="{FF2B5EF4-FFF2-40B4-BE49-F238E27FC236}">
                <a16:creationId xmlns:a16="http://schemas.microsoft.com/office/drawing/2014/main" id="{131A4ABD-5AB9-EFF0-84F2-FD5E326FAD00}"/>
              </a:ext>
            </a:extLst>
          </p:cNvPr>
          <p:cNvSpPr txBox="1">
            <a:spLocks/>
          </p:cNvSpPr>
          <p:nvPr/>
        </p:nvSpPr>
        <p:spPr>
          <a:xfrm>
            <a:off x="4205925" y="5922701"/>
            <a:ext cx="4158662" cy="1005659"/>
          </a:xfrm>
          <a:prstGeom prst="rect">
            <a:avLst/>
          </a:prstGeom>
        </p:spPr>
        <p:txBody>
          <a:bodyPr vert="horz" lIns="0" tIns="0" rIns="0" bIns="0" rtlCol="0" anchor="t" anchorCtr="0">
            <a:noAutofit/>
          </a:bodyPr>
          <a:lstStyle>
            <a:lvl1pPr marL="0" indent="0" algn="l" defTabSz="1344150" rtl="0" eaLnBrk="1" latinLnBrk="0" hangingPunct="1">
              <a:lnSpc>
                <a:spcPts val="7776"/>
              </a:lnSpc>
              <a:spcBef>
                <a:spcPts val="1467"/>
              </a:spcBef>
              <a:buSzPct val="80000"/>
              <a:buFontTx/>
              <a:buNone/>
              <a:tabLst>
                <a:tab pos="274317" algn="l"/>
              </a:tabLst>
              <a:defRPr sz="7200" b="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a:solidFill>
                  <a:srgbClr val="272725"/>
                </a:solidFill>
                <a:cs typeface="Arial"/>
              </a:rPr>
              <a:t>Seamless</a:t>
            </a:r>
            <a:endParaRPr lang="en-US"/>
          </a:p>
        </p:txBody>
      </p:sp>
      <p:sp>
        <p:nvSpPr>
          <p:cNvPr id="55" name="Text Placeholder 28">
            <a:extLst>
              <a:ext uri="{FF2B5EF4-FFF2-40B4-BE49-F238E27FC236}">
                <a16:creationId xmlns:a16="http://schemas.microsoft.com/office/drawing/2014/main" id="{64349A99-304E-EFBA-1E27-768373B1DF59}"/>
              </a:ext>
            </a:extLst>
          </p:cNvPr>
          <p:cNvSpPr txBox="1">
            <a:spLocks/>
          </p:cNvSpPr>
          <p:nvPr/>
        </p:nvSpPr>
        <p:spPr>
          <a:xfrm>
            <a:off x="4104953" y="6933361"/>
            <a:ext cx="3169828" cy="1717208"/>
          </a:xfrm>
          <a:prstGeom prst="rect">
            <a:avLst/>
          </a:prstGeom>
        </p:spPr>
        <p:txBody>
          <a:bodyPr lIns="91440" tIns="45720" rIns="91440" bIns="45720" anchor="t"/>
          <a:lstStyle>
            <a:lvl1pPr marL="0" indent="0" algn="l" defTabSz="1343751" rtl="0" eaLnBrk="1" latinLnBrk="0" hangingPunct="1">
              <a:lnSpc>
                <a:spcPts val="2879"/>
              </a:lnSpc>
              <a:spcBef>
                <a:spcPts val="1467"/>
              </a:spcBef>
              <a:buSzPct val="80000"/>
              <a:buFontTx/>
              <a:buNone/>
              <a:tabLst>
                <a:tab pos="274235" algn="l"/>
              </a:tabLst>
              <a:defRPr sz="1800" kern="1200">
                <a:solidFill>
                  <a:schemeClr val="tx1"/>
                </a:solidFill>
                <a:latin typeface="+mn-lt"/>
                <a:ea typeface="+mn-ea"/>
                <a:cs typeface="Arial" panose="020B0604020202020204" pitchFamily="34" charset="0"/>
              </a:defRPr>
            </a:lvl1pPr>
            <a:lvl2pPr marL="1005550"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5917"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283"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6651"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7018"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6pPr>
            <a:lvl7pPr marL="4357384"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7pPr>
            <a:lvl8pPr marL="5027751"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8pPr>
            <a:lvl9pPr marL="5698118"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9pPr>
          </a:lstStyle>
          <a:p>
            <a:pPr>
              <a:lnSpc>
                <a:spcPct val="100000"/>
              </a:lnSpc>
            </a:pPr>
            <a:r>
              <a:rPr lang="en-US" sz="1400" dirty="0">
                <a:ea typeface="+mn-lt"/>
                <a:cs typeface="+mn-lt"/>
              </a:rPr>
              <a:t>Currency blends seamlessly with other applications, making it a smart, singular solution for designing spaces that work for people.</a:t>
            </a:r>
            <a:endParaRPr lang="en-US" sz="1400" dirty="0"/>
          </a:p>
          <a:p>
            <a:pPr>
              <a:lnSpc>
                <a:spcPts val="2059"/>
              </a:lnSpc>
            </a:pPr>
            <a:endParaRPr lang="en-US" sz="1400" dirty="0"/>
          </a:p>
        </p:txBody>
      </p:sp>
      <p:sp>
        <p:nvSpPr>
          <p:cNvPr id="56" name="Text Placeholder 11">
            <a:extLst>
              <a:ext uri="{FF2B5EF4-FFF2-40B4-BE49-F238E27FC236}">
                <a16:creationId xmlns:a16="http://schemas.microsoft.com/office/drawing/2014/main" id="{0DB1ED33-25B7-FCC2-1DBF-E67C1F13D2EB}"/>
              </a:ext>
            </a:extLst>
          </p:cNvPr>
          <p:cNvSpPr txBox="1">
            <a:spLocks/>
          </p:cNvSpPr>
          <p:nvPr/>
        </p:nvSpPr>
        <p:spPr>
          <a:xfrm>
            <a:off x="7892584" y="5945425"/>
            <a:ext cx="3664272" cy="635087"/>
          </a:xfrm>
          <a:prstGeom prst="rect">
            <a:avLst/>
          </a:prstGeom>
        </p:spPr>
        <p:txBody>
          <a:bodyPr vert="horz" lIns="0" tIns="0" rIns="0" bIns="0" rtlCol="0" anchor="t" anchorCtr="0">
            <a:noAutofit/>
          </a:bodyPr>
          <a:lstStyle>
            <a:lvl1pPr marL="0" indent="0" algn="l" defTabSz="1344150" rtl="0" eaLnBrk="1" latinLnBrk="0" hangingPunct="1">
              <a:lnSpc>
                <a:spcPts val="7776"/>
              </a:lnSpc>
              <a:spcBef>
                <a:spcPts val="1467"/>
              </a:spcBef>
              <a:buSzPct val="80000"/>
              <a:buFontTx/>
              <a:buNone/>
              <a:tabLst>
                <a:tab pos="274317" algn="l"/>
              </a:tabLst>
              <a:defRPr sz="7200" b="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a:solidFill>
                  <a:srgbClr val="272725"/>
                </a:solidFill>
                <a:cs typeface="Arial"/>
              </a:rPr>
              <a:t>Versatile</a:t>
            </a:r>
          </a:p>
        </p:txBody>
      </p:sp>
      <p:sp>
        <p:nvSpPr>
          <p:cNvPr id="57" name="Text Placeholder 28">
            <a:extLst>
              <a:ext uri="{FF2B5EF4-FFF2-40B4-BE49-F238E27FC236}">
                <a16:creationId xmlns:a16="http://schemas.microsoft.com/office/drawing/2014/main" id="{35603CE6-6732-8DF4-229E-825D2C2087BA}"/>
              </a:ext>
            </a:extLst>
          </p:cNvPr>
          <p:cNvSpPr txBox="1">
            <a:spLocks/>
          </p:cNvSpPr>
          <p:nvPr/>
        </p:nvSpPr>
        <p:spPr>
          <a:xfrm>
            <a:off x="7830395" y="6928360"/>
            <a:ext cx="2831166" cy="1987777"/>
          </a:xfrm>
          <a:prstGeom prst="rect">
            <a:avLst/>
          </a:prstGeom>
        </p:spPr>
        <p:txBody>
          <a:bodyPr lIns="91440" tIns="45720" rIns="91440" bIns="45720" anchor="t"/>
          <a:lstStyle>
            <a:lvl1pPr marL="0" indent="0" algn="l" defTabSz="1343751" rtl="0" eaLnBrk="1" latinLnBrk="0" hangingPunct="1">
              <a:lnSpc>
                <a:spcPts val="2879"/>
              </a:lnSpc>
              <a:spcBef>
                <a:spcPts val="1467"/>
              </a:spcBef>
              <a:buSzPct val="80000"/>
              <a:buFontTx/>
              <a:buNone/>
              <a:tabLst>
                <a:tab pos="274235" algn="l"/>
              </a:tabLst>
              <a:defRPr sz="1800" kern="1200">
                <a:solidFill>
                  <a:schemeClr val="tx1"/>
                </a:solidFill>
                <a:latin typeface="+mn-lt"/>
                <a:ea typeface="+mn-ea"/>
                <a:cs typeface="Arial" panose="020B0604020202020204" pitchFamily="34" charset="0"/>
              </a:defRPr>
            </a:lvl1pPr>
            <a:lvl2pPr marL="1005550"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5917"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283"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6651" indent="-335183" algn="l" defTabSz="1340734"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7018"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6pPr>
            <a:lvl7pPr marL="4357384"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7pPr>
            <a:lvl8pPr marL="5027751"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8pPr>
            <a:lvl9pPr marL="5698118" indent="-335183" algn="l" defTabSz="1340734" rtl="0" eaLnBrk="1" latinLnBrk="0" hangingPunct="1">
              <a:lnSpc>
                <a:spcPct val="90000"/>
              </a:lnSpc>
              <a:spcBef>
                <a:spcPts val="733"/>
              </a:spcBef>
              <a:buFont typeface="Arial" panose="020B0604020202020204" pitchFamily="34" charset="0"/>
              <a:buChar char="•"/>
              <a:defRPr sz="2639" kern="1200">
                <a:solidFill>
                  <a:schemeClr val="tx1"/>
                </a:solidFill>
                <a:latin typeface="+mn-lt"/>
                <a:ea typeface="+mn-ea"/>
                <a:cs typeface="+mn-cs"/>
              </a:defRPr>
            </a:lvl9pPr>
          </a:lstStyle>
          <a:p>
            <a:pPr>
              <a:lnSpc>
                <a:spcPct val="100000"/>
              </a:lnSpc>
            </a:pPr>
            <a:r>
              <a:rPr lang="en-US" sz="1400" dirty="0">
                <a:ea typeface="+mn-lt"/>
                <a:cs typeface="+mn-lt"/>
              </a:rPr>
              <a:t>Currency's customizable style options empower designers to create spaces that fit their vision.</a:t>
            </a:r>
            <a:endParaRPr lang="en-US" sz="1400" dirty="0"/>
          </a:p>
          <a:p>
            <a:pPr>
              <a:lnSpc>
                <a:spcPts val="2059"/>
              </a:lnSpc>
            </a:pPr>
            <a:endParaRPr lang="en-US" sz="1400" dirty="0"/>
          </a:p>
        </p:txBody>
      </p:sp>
      <p:cxnSp>
        <p:nvCxnSpPr>
          <p:cNvPr id="27" name="Straight Connector 26">
            <a:extLst>
              <a:ext uri="{FF2B5EF4-FFF2-40B4-BE49-F238E27FC236}">
                <a16:creationId xmlns:a16="http://schemas.microsoft.com/office/drawing/2014/main" id="{17AFF019-E8F1-A28A-B659-791388C171F0}"/>
              </a:ext>
            </a:extLst>
          </p:cNvPr>
          <p:cNvCxnSpPr>
            <a:cxnSpLocks/>
          </p:cNvCxnSpPr>
          <p:nvPr/>
        </p:nvCxnSpPr>
        <p:spPr>
          <a:xfrm>
            <a:off x="685661" y="1895693"/>
            <a:ext cx="8403716"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8342B7-CFDC-2940-D6F7-633FB4C371B0}"/>
              </a:ext>
            </a:extLst>
          </p:cNvPr>
          <p:cNvCxnSpPr>
            <a:cxnSpLocks/>
          </p:cNvCxnSpPr>
          <p:nvPr/>
        </p:nvCxnSpPr>
        <p:spPr>
          <a:xfrm>
            <a:off x="685661" y="5652906"/>
            <a:ext cx="84037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glass wall with a desk and chair in a room&#10;&#10;Description automatically generated">
            <a:extLst>
              <a:ext uri="{FF2B5EF4-FFF2-40B4-BE49-F238E27FC236}">
                <a16:creationId xmlns:a16="http://schemas.microsoft.com/office/drawing/2014/main" id="{9CCE052B-79E2-E3AB-B965-3FEB5DBA3B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9289" y="1576338"/>
            <a:ext cx="6445841" cy="6204251"/>
          </a:xfrm>
          <a:prstGeom prst="rect">
            <a:avLst/>
          </a:prstGeom>
          <a:ln>
            <a:noFill/>
          </a:ln>
        </p:spPr>
      </p:pic>
    </p:spTree>
    <p:extLst>
      <p:ext uri="{BB962C8B-B14F-4D97-AF65-F5344CB8AC3E}">
        <p14:creationId xmlns:p14="http://schemas.microsoft.com/office/powerpoint/2010/main" val="868074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B431527-C5BE-8CC1-452C-6094C69C756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5E58C7D-A392-CFB0-B46B-08865CE79C1A}"/>
              </a:ext>
            </a:extLst>
          </p:cNvPr>
          <p:cNvSpPr>
            <a:spLocks noGrp="1"/>
          </p:cNvSpPr>
          <p:nvPr>
            <p:ph type="body" sz="quarter" idx="12"/>
          </p:nvPr>
        </p:nvSpPr>
        <p:spPr/>
        <p:txBody>
          <a:bodyPr/>
          <a:lstStyle/>
          <a:p>
            <a:r>
              <a:rPr lang="en-US" noProof="0" dirty="0"/>
              <a:t>Let us show you how.</a:t>
            </a:r>
            <a:br>
              <a:rPr lang="en-US" noProof="0"/>
            </a:br>
            <a:endParaRPr lang="en-US" noProof="0"/>
          </a:p>
        </p:txBody>
      </p:sp>
      <p:sp>
        <p:nvSpPr>
          <p:cNvPr id="6" name="Title 5">
            <a:extLst>
              <a:ext uri="{FF2B5EF4-FFF2-40B4-BE49-F238E27FC236}">
                <a16:creationId xmlns:a16="http://schemas.microsoft.com/office/drawing/2014/main" id="{F7D755A6-7BE1-9F4D-4866-D24C010A2774}"/>
              </a:ext>
            </a:extLst>
          </p:cNvPr>
          <p:cNvSpPr>
            <a:spLocks noGrp="1"/>
          </p:cNvSpPr>
          <p:nvPr>
            <p:ph type="title"/>
          </p:nvPr>
        </p:nvSpPr>
        <p:spPr/>
        <p:txBody>
          <a:bodyPr/>
          <a:lstStyle/>
          <a:p>
            <a:r>
              <a:rPr lang="en-US" noProof="0" dirty="0"/>
              <a:t>Better is possible.</a:t>
            </a:r>
          </a:p>
        </p:txBody>
      </p:sp>
      <p:sp>
        <p:nvSpPr>
          <p:cNvPr id="3" name="Text Placeholder 12">
            <a:extLst>
              <a:ext uri="{FF2B5EF4-FFF2-40B4-BE49-F238E27FC236}">
                <a16:creationId xmlns:a16="http://schemas.microsoft.com/office/drawing/2014/main" id="{293390AD-2BCE-7222-E873-2B0B7E365CD0}"/>
              </a:ext>
            </a:extLst>
          </p:cNvPr>
          <p:cNvSpPr txBox="1">
            <a:spLocks/>
          </p:cNvSpPr>
          <p:nvPr/>
        </p:nvSpPr>
        <p:spPr>
          <a:xfrm>
            <a:off x="15456474" y="8542359"/>
            <a:ext cx="1767457" cy="33394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vert="horz" lIns="0" tIns="0" rIns="0" bIns="0" rtlCol="0" anchor="t" anchorCtr="0">
            <a:noAutofit/>
          </a:bodyPr>
          <a:lstStyle>
            <a:lvl1pPr marL="0" indent="0" algn="l" defTabSz="1344150" rtl="0" eaLnBrk="1" latinLnBrk="0" hangingPunct="1">
              <a:lnSpc>
                <a:spcPts val="2880"/>
              </a:lnSpc>
              <a:spcBef>
                <a:spcPts val="1467"/>
              </a:spcBef>
              <a:buSzPct val="80000"/>
              <a:buFontTx/>
              <a:buNone/>
              <a:tabLst>
                <a:tab pos="274317" algn="l"/>
              </a:tabLst>
              <a:defRPr sz="100" kern="1200">
                <a:solidFill>
                  <a:schemeClr val="bg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GB"/>
              <a:t> </a:t>
            </a:r>
          </a:p>
        </p:txBody>
      </p:sp>
    </p:spTree>
    <p:extLst>
      <p:ext uri="{BB962C8B-B14F-4D97-AF65-F5344CB8AC3E}">
        <p14:creationId xmlns:p14="http://schemas.microsoft.com/office/powerpoint/2010/main" val="4048669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606932-D48F-65FC-7092-FA483B0FD83C}"/>
              </a:ext>
            </a:extLst>
          </p:cNvPr>
          <p:cNvSpPr>
            <a:spLocks noGrp="1"/>
          </p:cNvSpPr>
          <p:nvPr>
            <p:ph type="body" sz="quarter" idx="28"/>
          </p:nvPr>
        </p:nvSpPr>
        <p:spPr>
          <a:xfrm>
            <a:off x="11236325" y="6969908"/>
            <a:ext cx="4912544" cy="2622007"/>
          </a:xfrm>
        </p:spPr>
        <p:txBody>
          <a:bodyPr/>
          <a:lstStyle/>
          <a:p>
            <a:pPr>
              <a:lnSpc>
                <a:spcPct val="100000"/>
              </a:lnSpc>
              <a:spcBef>
                <a:spcPts val="0"/>
              </a:spcBef>
            </a:pPr>
            <a:r>
              <a:rPr lang="en-US">
                <a:solidFill>
                  <a:srgbClr val="272725"/>
                </a:solidFill>
                <a:ea typeface="+mn-lt"/>
                <a:cs typeface="+mn-lt"/>
              </a:rPr>
              <a:t>Currency intentionally equips a range of areas + spaces with a full complement of </a:t>
            </a:r>
            <a:r>
              <a:rPr lang="en-US" err="1">
                <a:solidFill>
                  <a:srgbClr val="272725"/>
                </a:solidFill>
                <a:ea typeface="+mn-lt"/>
                <a:cs typeface="+mn-lt"/>
              </a:rPr>
              <a:t>casegoods</a:t>
            </a:r>
            <a:r>
              <a:rPr lang="en-US">
                <a:solidFill>
                  <a:srgbClr val="272725"/>
                </a:solidFill>
                <a:ea typeface="+mn-lt"/>
                <a:cs typeface="+mn-lt"/>
              </a:rPr>
              <a:t> </a:t>
            </a:r>
          </a:p>
          <a:p>
            <a:pPr>
              <a:lnSpc>
                <a:spcPct val="100000"/>
              </a:lnSpc>
              <a:spcBef>
                <a:spcPts val="0"/>
              </a:spcBef>
            </a:pPr>
            <a:r>
              <a:rPr lang="en-US">
                <a:solidFill>
                  <a:srgbClr val="272725"/>
                </a:solidFill>
                <a:ea typeface="+mn-lt"/>
                <a:cs typeface="+mn-lt"/>
              </a:rPr>
              <a:t>and storage components.</a:t>
            </a:r>
            <a:endParaRPr lang="en-US">
              <a:cs typeface="Arial"/>
            </a:endParaRPr>
          </a:p>
        </p:txBody>
      </p:sp>
      <p:pic>
        <p:nvPicPr>
          <p:cNvPr id="3" name="Picture Placeholder 2">
            <a:extLst>
              <a:ext uri="{FF2B5EF4-FFF2-40B4-BE49-F238E27FC236}">
                <a16:creationId xmlns:a16="http://schemas.microsoft.com/office/drawing/2014/main" id="{78150179-479F-E132-B91C-BE6155AAE7A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0197" y="0"/>
            <a:ext cx="10209018" cy="10058400"/>
          </a:xfrm>
          <a:ln>
            <a:noFill/>
          </a:ln>
        </p:spPr>
      </p:pic>
      <p:sp>
        <p:nvSpPr>
          <p:cNvPr id="4" name="Slide Number Placeholder 3">
            <a:extLst>
              <a:ext uri="{FF2B5EF4-FFF2-40B4-BE49-F238E27FC236}">
                <a16:creationId xmlns:a16="http://schemas.microsoft.com/office/drawing/2014/main" id="{EDA34525-3443-E069-106C-E1A23A76871A}"/>
              </a:ext>
            </a:extLst>
          </p:cNvPr>
          <p:cNvSpPr>
            <a:spLocks noGrp="1"/>
          </p:cNvSpPr>
          <p:nvPr>
            <p:ph type="sldNum" sz="quarter" idx="27"/>
          </p:nvPr>
        </p:nvSpPr>
        <p:spPr>
          <a:xfrm>
            <a:off x="16132781" y="9590248"/>
            <a:ext cx="1090713" cy="353158"/>
          </a:xfrm>
        </p:spPr>
        <p:txBody>
          <a:bodyPr/>
          <a:lstStyle/>
          <a:p>
            <a:fld id="{387AECDB-6C85-4FE3-9DAF-486A9B5BAE12}" type="slidenum">
              <a:rPr lang="en-GB" smtClean="0"/>
              <a:pPr/>
              <a:t>3</a:t>
            </a:fld>
            <a:endParaRPr lang="en-GB"/>
          </a:p>
        </p:txBody>
      </p:sp>
      <p:sp>
        <p:nvSpPr>
          <p:cNvPr id="2" name="Title 1">
            <a:extLst>
              <a:ext uri="{FF2B5EF4-FFF2-40B4-BE49-F238E27FC236}">
                <a16:creationId xmlns:a16="http://schemas.microsoft.com/office/drawing/2014/main" id="{6EFD219D-295D-3354-5276-34FAF8608D02}"/>
              </a:ext>
            </a:extLst>
          </p:cNvPr>
          <p:cNvSpPr>
            <a:spLocks noGrp="1"/>
          </p:cNvSpPr>
          <p:nvPr>
            <p:ph type="title"/>
          </p:nvPr>
        </p:nvSpPr>
        <p:spPr>
          <a:xfrm>
            <a:off x="11236326" y="2104562"/>
            <a:ext cx="5424674" cy="3066851"/>
          </a:xfrm>
        </p:spPr>
        <p:txBody>
          <a:bodyPr/>
          <a:lstStyle/>
          <a:p>
            <a:pPr>
              <a:lnSpc>
                <a:spcPct val="100000"/>
              </a:lnSpc>
            </a:pPr>
            <a:r>
              <a:rPr lang="en-US" sz="4800"/>
              <a:t>Cohesive, customizable and cost-effective</a:t>
            </a:r>
            <a:endParaRPr lang="en-US"/>
          </a:p>
        </p:txBody>
      </p:sp>
    </p:spTree>
    <p:extLst>
      <p:ext uri="{BB962C8B-B14F-4D97-AF65-F5344CB8AC3E}">
        <p14:creationId xmlns:p14="http://schemas.microsoft.com/office/powerpoint/2010/main" val="3894675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281197-C5CB-D7BF-E391-BB1CC0FB919B}"/>
              </a:ext>
            </a:extLst>
          </p:cNvPr>
          <p:cNvSpPr/>
          <p:nvPr/>
        </p:nvSpPr>
        <p:spPr>
          <a:xfrm>
            <a:off x="6250292" y="-1"/>
            <a:ext cx="11633308" cy="100583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ack rectangular object with arrows&#10;&#10;Description automatically generated">
            <a:extLst>
              <a:ext uri="{FF2B5EF4-FFF2-40B4-BE49-F238E27FC236}">
                <a16:creationId xmlns:a16="http://schemas.microsoft.com/office/drawing/2014/main" id="{DAACCCBB-247C-6B35-43AE-45EB3B2F09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2593" y="102548"/>
            <a:ext cx="7540425" cy="10058400"/>
          </a:xfrm>
          <a:prstGeom prst="rect">
            <a:avLst/>
          </a:prstGeom>
        </p:spPr>
      </p:pic>
      <p:sp>
        <p:nvSpPr>
          <p:cNvPr id="5" name="Slide Number Placeholder 4">
            <a:extLst>
              <a:ext uri="{FF2B5EF4-FFF2-40B4-BE49-F238E27FC236}">
                <a16:creationId xmlns:a16="http://schemas.microsoft.com/office/drawing/2014/main" id="{5A268C98-E7D5-233F-FB56-AC4A42FC757F}"/>
              </a:ext>
            </a:extLst>
          </p:cNvPr>
          <p:cNvSpPr>
            <a:spLocks noGrp="1"/>
          </p:cNvSpPr>
          <p:nvPr>
            <p:ph type="sldNum" sz="quarter" idx="37"/>
          </p:nvPr>
        </p:nvSpPr>
        <p:spPr/>
        <p:txBody>
          <a:bodyPr/>
          <a:lstStyle/>
          <a:p>
            <a:fld id="{387AECDB-6C85-4FE3-9DAF-486A9B5BAE12}" type="slidenum">
              <a:rPr lang="en-GB" smtClean="0"/>
              <a:pPr/>
              <a:t>4</a:t>
            </a:fld>
            <a:endParaRPr lang="en-GB"/>
          </a:p>
        </p:txBody>
      </p:sp>
      <p:sp>
        <p:nvSpPr>
          <p:cNvPr id="3" name="Title 2">
            <a:extLst>
              <a:ext uri="{FF2B5EF4-FFF2-40B4-BE49-F238E27FC236}">
                <a16:creationId xmlns:a16="http://schemas.microsoft.com/office/drawing/2014/main" id="{AEE43E61-1EBA-2E34-81A5-F4A9B51BC3AB}"/>
              </a:ext>
            </a:extLst>
          </p:cNvPr>
          <p:cNvSpPr>
            <a:spLocks noGrp="1"/>
          </p:cNvSpPr>
          <p:nvPr>
            <p:ph type="title"/>
          </p:nvPr>
        </p:nvSpPr>
        <p:spPr>
          <a:xfrm>
            <a:off x="659081" y="2092071"/>
            <a:ext cx="5101023" cy="7293229"/>
          </a:xfrm>
        </p:spPr>
        <p:txBody>
          <a:bodyPr/>
          <a:lstStyle/>
          <a:p>
            <a:pPr>
              <a:lnSpc>
                <a:spcPct val="100000"/>
              </a:lnSpc>
            </a:pPr>
            <a:r>
              <a:rPr lang="en-US" sz="4800">
                <a:solidFill>
                  <a:srgbClr val="272725"/>
                </a:solidFill>
              </a:rPr>
              <a:t>One size does </a:t>
            </a:r>
            <a:br>
              <a:rPr lang="en-US" sz="4800">
                <a:solidFill>
                  <a:srgbClr val="272725"/>
                </a:solidFill>
              </a:rPr>
            </a:br>
            <a:r>
              <a:rPr lang="en-US" sz="4800">
                <a:solidFill>
                  <a:srgbClr val="272725"/>
                </a:solidFill>
              </a:rPr>
              <a:t>not fit all when every inch of a</a:t>
            </a:r>
            <a:br>
              <a:rPr lang="en-US" sz="4800">
                <a:solidFill>
                  <a:srgbClr val="272725"/>
                </a:solidFill>
              </a:rPr>
            </a:br>
            <a:r>
              <a:rPr lang="en-US" sz="4800">
                <a:solidFill>
                  <a:srgbClr val="272725"/>
                </a:solidFill>
              </a:rPr>
              <a:t>space matters.</a:t>
            </a:r>
            <a:endParaRPr lang="en-US" sz="4800"/>
          </a:p>
          <a:p>
            <a:pPr>
              <a:lnSpc>
                <a:spcPct val="100000"/>
              </a:lnSpc>
            </a:pPr>
            <a:endParaRPr lang="en-US" sz="4800"/>
          </a:p>
          <a:p>
            <a:pPr>
              <a:lnSpc>
                <a:spcPct val="100000"/>
              </a:lnSpc>
            </a:pPr>
            <a:endParaRPr lang="en-US" sz="4800"/>
          </a:p>
        </p:txBody>
      </p:sp>
      <p:sp>
        <p:nvSpPr>
          <p:cNvPr id="6" name="Text Placeholder 5">
            <a:extLst>
              <a:ext uri="{FF2B5EF4-FFF2-40B4-BE49-F238E27FC236}">
                <a16:creationId xmlns:a16="http://schemas.microsoft.com/office/drawing/2014/main" id="{7404BD48-212A-2E76-13B8-EDA8382ED781}"/>
              </a:ext>
            </a:extLst>
          </p:cNvPr>
          <p:cNvSpPr>
            <a:spLocks noGrp="1"/>
          </p:cNvSpPr>
          <p:nvPr>
            <p:ph type="body" sz="quarter" idx="12"/>
          </p:nvPr>
        </p:nvSpPr>
        <p:spPr/>
        <p:txBody>
          <a:bodyPr/>
          <a:lstStyle/>
          <a:p>
            <a:r>
              <a:rPr lang="en-US"/>
              <a:t>Parametric Capabilities</a:t>
            </a:r>
          </a:p>
        </p:txBody>
      </p:sp>
      <p:sp>
        <p:nvSpPr>
          <p:cNvPr id="8" name="Text Placeholder 10">
            <a:extLst>
              <a:ext uri="{FF2B5EF4-FFF2-40B4-BE49-F238E27FC236}">
                <a16:creationId xmlns:a16="http://schemas.microsoft.com/office/drawing/2014/main" id="{981A03FE-49DA-2896-B897-FCC8CD448F59}"/>
              </a:ext>
            </a:extLst>
          </p:cNvPr>
          <p:cNvSpPr>
            <a:spLocks noGrp="1"/>
          </p:cNvSpPr>
          <p:nvPr/>
        </p:nvSpPr>
        <p:spPr>
          <a:xfrm>
            <a:off x="653674" y="5884421"/>
            <a:ext cx="4531688" cy="2608180"/>
          </a:xfrm>
          <a:prstGeom prst="rect">
            <a:avLst/>
          </a:prstGeom>
        </p:spPr>
        <p:txBody>
          <a:bodyPr vert="horz" lIns="0" tIns="0" rIns="0" bIns="0" numCol="1" spcCol="274320" rtlCol="0" anchor="t" anchorCtr="0">
            <a:noAutofit/>
          </a:bodyPr>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GB" sz="2700" kern="1200" dirty="0">
                <a:solidFill>
                  <a:schemeClr val="tx1"/>
                </a:solidFill>
                <a:latin typeface="+mn-lt"/>
                <a:ea typeface="+mj-ea"/>
                <a:cs typeface="+mj-cs"/>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ct val="100000"/>
              </a:lnSpc>
              <a:defRPr/>
            </a:pPr>
            <a:r>
              <a:rPr lang="en-US" dirty="0"/>
              <a:t>Customize settings and applications with a truly tailored fit.</a:t>
            </a:r>
            <a:endParaRPr lang="en-US" dirty="0">
              <a:cs typeface="Arial"/>
            </a:endParaRPr>
          </a:p>
          <a:p>
            <a:pPr>
              <a:lnSpc>
                <a:spcPct val="100000"/>
              </a:lnSpc>
              <a:defRPr/>
            </a:pPr>
            <a:endParaRPr lang="en-US" sz="1800" i="1" dirty="0"/>
          </a:p>
          <a:p>
            <a:pPr>
              <a:lnSpc>
                <a:spcPct val="100000"/>
              </a:lnSpc>
              <a:defRPr/>
            </a:pPr>
            <a:r>
              <a:rPr lang="en-US" sz="1800" i="1" dirty="0"/>
              <a:t>Precision down to 1/16 of an inch.</a:t>
            </a:r>
            <a:endParaRPr lang="en-US" sz="1800" i="1" dirty="0">
              <a:cs typeface="Arial"/>
            </a:endParaRPr>
          </a:p>
          <a:p>
            <a:pPr marL="0" marR="0" lvl="0" indent="0" algn="l" defTabSz="1341132" rtl="0" eaLnBrk="1" fontAlgn="auto" latinLnBrk="0" hangingPunct="1">
              <a:lnSpc>
                <a:spcPct val="100000"/>
              </a:lnSpc>
              <a:spcBef>
                <a:spcPts val="1467"/>
              </a:spcBef>
              <a:spcAft>
                <a:spcPts val="0"/>
              </a:spcAft>
              <a:buClrTx/>
              <a:buSzPct val="80000"/>
              <a:buFont typeface="Arial" panose="020B0604020202020204" pitchFamily="34" charset="0"/>
              <a:buNone/>
              <a:tabLst>
                <a:tab pos="274317" algn="l"/>
              </a:tabLst>
              <a:defRPr/>
            </a:pPr>
            <a:endParaRPr lang="en-US" dirty="0">
              <a:cs typeface="Arial"/>
            </a:endParaRPr>
          </a:p>
        </p:txBody>
      </p:sp>
      <p:sp>
        <p:nvSpPr>
          <p:cNvPr id="32" name="TextBox 7">
            <a:extLst>
              <a:ext uri="{FF2B5EF4-FFF2-40B4-BE49-F238E27FC236}">
                <a16:creationId xmlns:a16="http://schemas.microsoft.com/office/drawing/2014/main" id="{F1476026-4512-DAEB-D96E-CA141FCA3F17}"/>
              </a:ext>
            </a:extLst>
          </p:cNvPr>
          <p:cNvSpPr txBox="1"/>
          <p:nvPr/>
        </p:nvSpPr>
        <p:spPr>
          <a:xfrm>
            <a:off x="12842940" y="8400972"/>
            <a:ext cx="1564900" cy="369332"/>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t>Parametric </a:t>
            </a:r>
            <a:br>
              <a:rPr lang="en-US" sz="1200" dirty="0"/>
            </a:br>
            <a:r>
              <a:rPr lang="en-US" sz="1200" dirty="0"/>
              <a:t>Width </a:t>
            </a:r>
            <a:endParaRPr lang="en-US" sz="1200" dirty="0">
              <a:cs typeface="Arial"/>
            </a:endParaRPr>
          </a:p>
        </p:txBody>
      </p:sp>
      <p:sp>
        <p:nvSpPr>
          <p:cNvPr id="33" name="TextBox 8">
            <a:extLst>
              <a:ext uri="{FF2B5EF4-FFF2-40B4-BE49-F238E27FC236}">
                <a16:creationId xmlns:a16="http://schemas.microsoft.com/office/drawing/2014/main" id="{429A7AF2-952C-9170-06A9-71651E52781B}"/>
              </a:ext>
            </a:extLst>
          </p:cNvPr>
          <p:cNvSpPr txBox="1"/>
          <p:nvPr/>
        </p:nvSpPr>
        <p:spPr>
          <a:xfrm>
            <a:off x="12502159" y="1423472"/>
            <a:ext cx="1431494" cy="369332"/>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t>Parametric </a:t>
            </a:r>
            <a:br>
              <a:rPr lang="en-US" sz="1200" dirty="0"/>
            </a:br>
            <a:r>
              <a:rPr lang="en-US" sz="1200" dirty="0"/>
              <a:t>Depth </a:t>
            </a:r>
            <a:endParaRPr lang="en-US" sz="1200" dirty="0">
              <a:cs typeface="Arial"/>
            </a:endParaRPr>
          </a:p>
        </p:txBody>
      </p:sp>
      <p:sp>
        <p:nvSpPr>
          <p:cNvPr id="34" name="TextBox 9">
            <a:extLst>
              <a:ext uri="{FF2B5EF4-FFF2-40B4-BE49-F238E27FC236}">
                <a16:creationId xmlns:a16="http://schemas.microsoft.com/office/drawing/2014/main" id="{5622685B-D573-CD11-961C-6D85F4687BED}"/>
              </a:ext>
            </a:extLst>
          </p:cNvPr>
          <p:cNvSpPr txBox="1"/>
          <p:nvPr/>
        </p:nvSpPr>
        <p:spPr>
          <a:xfrm>
            <a:off x="9454984" y="4577750"/>
            <a:ext cx="1253465" cy="553998"/>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t>Parametric </a:t>
            </a:r>
            <a:br>
              <a:rPr lang="en-US" sz="1200" dirty="0"/>
            </a:br>
            <a:r>
              <a:rPr lang="en-US" sz="1200" dirty="0"/>
              <a:t>Height</a:t>
            </a:r>
            <a:br>
              <a:rPr lang="en-US" sz="1200" dirty="0"/>
            </a:br>
            <a:endParaRPr lang="en-US" sz="1200" dirty="0">
              <a:cs typeface="Arial"/>
            </a:endParaRPr>
          </a:p>
        </p:txBody>
      </p:sp>
    </p:spTree>
    <p:extLst>
      <p:ext uri="{BB962C8B-B14F-4D97-AF65-F5344CB8AC3E}">
        <p14:creationId xmlns:p14="http://schemas.microsoft.com/office/powerpoint/2010/main" val="54767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A34525-3443-E069-106C-E1A23A76871A}"/>
              </a:ext>
            </a:extLst>
          </p:cNvPr>
          <p:cNvSpPr>
            <a:spLocks noGrp="1"/>
          </p:cNvSpPr>
          <p:nvPr>
            <p:ph type="sldNum" sz="quarter" idx="27"/>
          </p:nvPr>
        </p:nvSpPr>
        <p:spPr>
          <a:xfrm>
            <a:off x="16132781" y="9590248"/>
            <a:ext cx="1090713" cy="353158"/>
          </a:xfrm>
        </p:spPr>
        <p:txBody>
          <a:bodyPr/>
          <a:lstStyle/>
          <a:p>
            <a:fld id="{387AECDB-6C85-4FE3-9DAF-486A9B5BAE12}" type="slidenum">
              <a:rPr lang="en-GB" smtClean="0"/>
              <a:pPr/>
              <a:t>5</a:t>
            </a:fld>
            <a:endParaRPr lang="en-GB"/>
          </a:p>
        </p:txBody>
      </p:sp>
      <p:sp>
        <p:nvSpPr>
          <p:cNvPr id="9" name="Text Placeholder 8">
            <a:extLst>
              <a:ext uri="{FF2B5EF4-FFF2-40B4-BE49-F238E27FC236}">
                <a16:creationId xmlns:a16="http://schemas.microsoft.com/office/drawing/2014/main" id="{D6606932-D48F-65FC-7092-FA483B0FD83C}"/>
              </a:ext>
            </a:extLst>
          </p:cNvPr>
          <p:cNvSpPr>
            <a:spLocks noGrp="1"/>
          </p:cNvSpPr>
          <p:nvPr>
            <p:ph type="body" sz="quarter" idx="28"/>
          </p:nvPr>
        </p:nvSpPr>
        <p:spPr>
          <a:xfrm>
            <a:off x="666750" y="6525826"/>
            <a:ext cx="4059941" cy="3065463"/>
          </a:xfrm>
        </p:spPr>
        <p:txBody>
          <a:bodyPr/>
          <a:lstStyle/>
          <a:p>
            <a:pPr>
              <a:lnSpc>
                <a:spcPct val="100000"/>
              </a:lnSpc>
            </a:pPr>
            <a:r>
              <a:rPr lang="en-US">
                <a:solidFill>
                  <a:srgbClr val="272725"/>
                </a:solidFill>
                <a:ea typeface="+mn-lt"/>
                <a:cs typeface="+mn-lt"/>
              </a:rPr>
              <a:t>Currency blends seamlessly with other applications, making it a smart, singular solution for designing spaces that work for people.</a:t>
            </a:r>
          </a:p>
          <a:p>
            <a:pPr>
              <a:lnSpc>
                <a:spcPct val="100000"/>
              </a:lnSpc>
            </a:pPr>
            <a:endParaRPr lang="en-US">
              <a:cs typeface="Arial"/>
            </a:endParaRPr>
          </a:p>
          <a:p>
            <a:pPr>
              <a:lnSpc>
                <a:spcPct val="100000"/>
              </a:lnSpc>
              <a:buChar char="•"/>
            </a:pPr>
            <a:endParaRPr lang="en-US">
              <a:cs typeface="Arial"/>
            </a:endParaRPr>
          </a:p>
        </p:txBody>
      </p:sp>
      <p:sp>
        <p:nvSpPr>
          <p:cNvPr id="2" name="Title 1">
            <a:extLst>
              <a:ext uri="{FF2B5EF4-FFF2-40B4-BE49-F238E27FC236}">
                <a16:creationId xmlns:a16="http://schemas.microsoft.com/office/drawing/2014/main" id="{67ACF631-AB2A-8BCD-0A01-52FE90BCA79E}"/>
              </a:ext>
            </a:extLst>
          </p:cNvPr>
          <p:cNvSpPr>
            <a:spLocks noGrp="1"/>
          </p:cNvSpPr>
          <p:nvPr>
            <p:ph type="title"/>
          </p:nvPr>
        </p:nvSpPr>
        <p:spPr>
          <a:xfrm>
            <a:off x="667408" y="2104562"/>
            <a:ext cx="4571999" cy="3066851"/>
          </a:xfrm>
        </p:spPr>
        <p:txBody>
          <a:bodyPr/>
          <a:lstStyle/>
          <a:p>
            <a:pPr>
              <a:lnSpc>
                <a:spcPct val="100000"/>
              </a:lnSpc>
            </a:pPr>
            <a:r>
              <a:rPr lang="en-US" sz="4800"/>
              <a:t>Works alone + blends well</a:t>
            </a:r>
            <a:endParaRPr lang="en-US"/>
          </a:p>
        </p:txBody>
      </p:sp>
      <p:pic>
        <p:nvPicPr>
          <p:cNvPr id="8" name="Picture Placeholder 7" descr="A glass wall in a room&#10;&#10;Description automatically generated">
            <a:extLst>
              <a:ext uri="{FF2B5EF4-FFF2-40B4-BE49-F238E27FC236}">
                <a16:creationId xmlns:a16="http://schemas.microsoft.com/office/drawing/2014/main" id="{0720ACFB-92BB-4E65-1F3D-C89127FB8A73}"/>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13171" r="21193"/>
          <a:stretch/>
        </p:blipFill>
        <p:spPr>
          <a:xfrm>
            <a:off x="7683500" y="0"/>
            <a:ext cx="10202863" cy="10058400"/>
          </a:xfrm>
        </p:spPr>
      </p:pic>
    </p:spTree>
    <p:extLst>
      <p:ext uri="{BB962C8B-B14F-4D97-AF65-F5344CB8AC3E}">
        <p14:creationId xmlns:p14="http://schemas.microsoft.com/office/powerpoint/2010/main" val="414648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606932-D48F-65FC-7092-FA483B0FD83C}"/>
              </a:ext>
            </a:extLst>
          </p:cNvPr>
          <p:cNvSpPr>
            <a:spLocks noGrp="1"/>
          </p:cNvSpPr>
          <p:nvPr>
            <p:ph type="body" sz="quarter" idx="28"/>
          </p:nvPr>
        </p:nvSpPr>
        <p:spPr>
          <a:xfrm>
            <a:off x="11236325" y="5981368"/>
            <a:ext cx="5221567" cy="3610547"/>
          </a:xfrm>
        </p:spPr>
        <p:txBody>
          <a:bodyPr/>
          <a:lstStyle/>
          <a:p>
            <a:pPr>
              <a:lnSpc>
                <a:spcPct val="100000"/>
              </a:lnSpc>
            </a:pPr>
            <a:r>
              <a:rPr lang="en-US">
                <a:solidFill>
                  <a:srgbClr val="272725"/>
                </a:solidFill>
                <a:ea typeface="+mn-lt"/>
                <a:cs typeface="+mn-lt"/>
              </a:rPr>
              <a:t>Currency's customizable style options empower designers to create spaces that fit their vision.</a:t>
            </a:r>
          </a:p>
          <a:p>
            <a:pPr>
              <a:lnSpc>
                <a:spcPct val="100000"/>
              </a:lnSpc>
            </a:pPr>
            <a:endParaRPr lang="en-US">
              <a:cs typeface="Arial"/>
            </a:endParaRPr>
          </a:p>
          <a:p>
            <a:pPr>
              <a:lnSpc>
                <a:spcPct val="100000"/>
              </a:lnSpc>
            </a:pPr>
            <a:endParaRPr lang="en-US">
              <a:cs typeface="Arial"/>
            </a:endParaRPr>
          </a:p>
        </p:txBody>
      </p:sp>
      <p:pic>
        <p:nvPicPr>
          <p:cNvPr id="5" name="Picture Placeholder 4">
            <a:extLst>
              <a:ext uri="{FF2B5EF4-FFF2-40B4-BE49-F238E27FC236}">
                <a16:creationId xmlns:a16="http://schemas.microsoft.com/office/drawing/2014/main" id="{16CDCCE8-8BC3-9984-9766-453CF4A30C6F}"/>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10197" y="0"/>
            <a:ext cx="10210660" cy="10058411"/>
          </a:xfrm>
        </p:spPr>
      </p:pic>
      <p:sp>
        <p:nvSpPr>
          <p:cNvPr id="4" name="Slide Number Placeholder 3">
            <a:extLst>
              <a:ext uri="{FF2B5EF4-FFF2-40B4-BE49-F238E27FC236}">
                <a16:creationId xmlns:a16="http://schemas.microsoft.com/office/drawing/2014/main" id="{EDA34525-3443-E069-106C-E1A23A76871A}"/>
              </a:ext>
            </a:extLst>
          </p:cNvPr>
          <p:cNvSpPr>
            <a:spLocks noGrp="1"/>
          </p:cNvSpPr>
          <p:nvPr>
            <p:ph type="sldNum" sz="quarter" idx="27"/>
          </p:nvPr>
        </p:nvSpPr>
        <p:spPr>
          <a:xfrm>
            <a:off x="16132781" y="9590248"/>
            <a:ext cx="1090713" cy="353158"/>
          </a:xfrm>
        </p:spPr>
        <p:txBody>
          <a:bodyPr/>
          <a:lstStyle/>
          <a:p>
            <a:fld id="{387AECDB-6C85-4FE3-9DAF-486A9B5BAE12}" type="slidenum">
              <a:rPr lang="en-GB" smtClean="0"/>
              <a:pPr/>
              <a:t>6</a:t>
            </a:fld>
            <a:endParaRPr lang="en-GB"/>
          </a:p>
        </p:txBody>
      </p:sp>
      <p:sp>
        <p:nvSpPr>
          <p:cNvPr id="2" name="Title 1">
            <a:extLst>
              <a:ext uri="{FF2B5EF4-FFF2-40B4-BE49-F238E27FC236}">
                <a16:creationId xmlns:a16="http://schemas.microsoft.com/office/drawing/2014/main" id="{6EFD219D-295D-3354-5276-34FAF8608D02}"/>
              </a:ext>
            </a:extLst>
          </p:cNvPr>
          <p:cNvSpPr>
            <a:spLocks noGrp="1"/>
          </p:cNvSpPr>
          <p:nvPr>
            <p:ph type="title"/>
          </p:nvPr>
        </p:nvSpPr>
        <p:spPr>
          <a:xfrm>
            <a:off x="11236326" y="2104562"/>
            <a:ext cx="4745052" cy="3066851"/>
          </a:xfrm>
        </p:spPr>
        <p:txBody>
          <a:bodyPr/>
          <a:lstStyle/>
          <a:p>
            <a:pPr>
              <a:lnSpc>
                <a:spcPct val="100000"/>
              </a:lnSpc>
            </a:pPr>
            <a:r>
              <a:rPr lang="en-US" sz="4800">
                <a:solidFill>
                  <a:srgbClr val="272725"/>
                </a:solidFill>
                <a:ea typeface="+mj-lt"/>
                <a:cs typeface="+mj-lt"/>
              </a:rPr>
              <a:t>Attractive choices in more ways than one </a:t>
            </a:r>
            <a:endParaRPr lang="en-US" sz="4800"/>
          </a:p>
        </p:txBody>
      </p:sp>
    </p:spTree>
    <p:extLst>
      <p:ext uri="{BB962C8B-B14F-4D97-AF65-F5344CB8AC3E}">
        <p14:creationId xmlns:p14="http://schemas.microsoft.com/office/powerpoint/2010/main" val="4125107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A68287-9E08-EA4A-9706-6E6FD53589EC}"/>
              </a:ext>
            </a:extLst>
          </p:cNvPr>
          <p:cNvSpPr>
            <a:spLocks noGrp="1"/>
          </p:cNvSpPr>
          <p:nvPr>
            <p:ph type="title"/>
          </p:nvPr>
        </p:nvSpPr>
        <p:spPr>
          <a:xfrm>
            <a:off x="661988" y="5933019"/>
            <a:ext cx="13734896" cy="2802155"/>
          </a:xfrm>
        </p:spPr>
        <p:txBody>
          <a:bodyPr/>
          <a:lstStyle/>
          <a:p>
            <a:r>
              <a:rPr lang="en-US"/>
              <a:t>From Private Office </a:t>
            </a:r>
            <a:br>
              <a:rPr lang="en-US"/>
            </a:br>
            <a:r>
              <a:rPr lang="en-US"/>
              <a:t>to Open Plan</a:t>
            </a:r>
          </a:p>
        </p:txBody>
      </p:sp>
    </p:spTree>
    <p:extLst>
      <p:ext uri="{BB962C8B-B14F-4D97-AF65-F5344CB8AC3E}">
        <p14:creationId xmlns:p14="http://schemas.microsoft.com/office/powerpoint/2010/main" val="2183812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n office with glass walls&#10;&#10;Description automatically generated with low confidence">
            <a:extLst>
              <a:ext uri="{FF2B5EF4-FFF2-40B4-BE49-F238E27FC236}">
                <a16:creationId xmlns:a16="http://schemas.microsoft.com/office/drawing/2014/main" id="{3F5DA3F1-1B83-98A5-D97D-5F2D994D64CC}"/>
              </a:ext>
            </a:extLst>
          </p:cNvPr>
          <p:cNvPicPr>
            <a:picLocks noGrp="1" noRot="1" noChangeAspect="1" noMove="1" noResize="1" noEditPoints="1" noAdjustHandles="1" noChangeArrowheads="1" noChangeShapeType="1" noCrop="1"/>
          </p:cNvPicPr>
          <p:nvPr>
            <p:ph type="pic" sz="quarter" idx="18"/>
          </p:nvPr>
        </p:nvPicPr>
        <p:blipFill>
          <a:blip r:embed="rId3" cstate="screen">
            <a:alphaModFix/>
            <a:extLst>
              <a:ext uri="{28A0092B-C50C-407E-A947-70E740481C1C}">
                <a14:useLocalDpi xmlns:a14="http://schemas.microsoft.com/office/drawing/2010/main"/>
              </a:ext>
            </a:extLst>
          </a:blip>
          <a:srcRect/>
          <a:stretch>
            <a:fillRect/>
          </a:stretch>
        </p:blipFill>
        <p:spPr>
          <a:xfrm>
            <a:off x="0" y="0"/>
            <a:ext cx="17886363" cy="10058400"/>
          </a:xfrm>
        </p:spPr>
      </p:pic>
      <p:sp>
        <p:nvSpPr>
          <p:cNvPr id="19" name="Text Placeholder 18">
            <a:extLst>
              <a:ext uri="{FF2B5EF4-FFF2-40B4-BE49-F238E27FC236}">
                <a16:creationId xmlns:a16="http://schemas.microsoft.com/office/drawing/2014/main" id="{7C7E6CE9-FA4B-13C2-7C3A-3B57BF21B503}"/>
              </a:ext>
            </a:extLst>
          </p:cNvPr>
          <p:cNvSpPr>
            <a:spLocks noGrp="1"/>
          </p:cNvSpPr>
          <p:nvPr>
            <p:ph type="body" sz="quarter" idx="19"/>
          </p:nvPr>
        </p:nvSpPr>
        <p:spPr>
          <a:xfrm>
            <a:off x="5897596" y="1653410"/>
            <a:ext cx="2358129" cy="1295400"/>
          </a:xfrm>
        </p:spPr>
        <p:txBody>
          <a:bodyPr/>
          <a:lstStyle/>
          <a:p>
            <a:pPr>
              <a:lnSpc>
                <a:spcPts val="2025"/>
              </a:lnSpc>
            </a:pPr>
            <a:r>
              <a:rPr lang="en-GB" sz="1800" b="1" dirty="0">
                <a:solidFill>
                  <a:srgbClr val="FFFFFF"/>
                </a:solidFill>
              </a:rPr>
              <a:t>Multiple desking options create a seamless and unified office that best fits the user.</a:t>
            </a:r>
            <a:endParaRPr lang="en-GB" sz="1800" b="1" dirty="0">
              <a:solidFill>
                <a:srgbClr val="FFFFFF"/>
              </a:solidFill>
              <a:cs typeface="Arial"/>
            </a:endParaRPr>
          </a:p>
          <a:p>
            <a:pPr>
              <a:lnSpc>
                <a:spcPts val="2025"/>
              </a:lnSpc>
            </a:pPr>
            <a:endParaRPr lang="en-GB" sz="1800" dirty="0">
              <a:solidFill>
                <a:srgbClr val="FFFFFF"/>
              </a:solidFill>
              <a:cs typeface="Arial"/>
            </a:endParaRPr>
          </a:p>
        </p:txBody>
      </p:sp>
      <p:sp>
        <p:nvSpPr>
          <p:cNvPr id="20" name="Text Placeholder 19">
            <a:extLst>
              <a:ext uri="{FF2B5EF4-FFF2-40B4-BE49-F238E27FC236}">
                <a16:creationId xmlns:a16="http://schemas.microsoft.com/office/drawing/2014/main" id="{D4000FEE-263D-D058-1CF2-681E0264D206}"/>
              </a:ext>
            </a:extLst>
          </p:cNvPr>
          <p:cNvSpPr>
            <a:spLocks noGrp="1"/>
          </p:cNvSpPr>
          <p:nvPr>
            <p:ph type="body" sz="quarter" idx="20"/>
          </p:nvPr>
        </p:nvSpPr>
        <p:spPr>
          <a:xfrm>
            <a:off x="11463891" y="1914297"/>
            <a:ext cx="2358129" cy="1295400"/>
          </a:xfrm>
        </p:spPr>
        <p:txBody>
          <a:bodyPr/>
          <a:lstStyle/>
          <a:p>
            <a:pPr>
              <a:lnSpc>
                <a:spcPts val="2025"/>
              </a:lnSpc>
            </a:pPr>
            <a:r>
              <a:rPr lang="en-GB" sz="1800" b="1" dirty="0">
                <a:solidFill>
                  <a:srgbClr val="FFFFFF"/>
                </a:solidFill>
              </a:rPr>
              <a:t>Above-the-worksurface storage frees up space for the user without sacrificing function.</a:t>
            </a:r>
            <a:endParaRPr lang="en-GB" sz="1800" b="1" dirty="0">
              <a:solidFill>
                <a:srgbClr val="FFFFFF"/>
              </a:solidFill>
              <a:cs typeface="Arial"/>
            </a:endParaRPr>
          </a:p>
          <a:p>
            <a:pPr>
              <a:lnSpc>
                <a:spcPts val="2025"/>
              </a:lnSpc>
            </a:pPr>
            <a:endParaRPr lang="en-GB" dirty="0">
              <a:solidFill>
                <a:srgbClr val="FFFFFF"/>
              </a:solidFill>
              <a:cs typeface="Arial"/>
            </a:endParaRPr>
          </a:p>
        </p:txBody>
      </p:sp>
      <p:sp>
        <p:nvSpPr>
          <p:cNvPr id="22" name="Text Placeholder 21">
            <a:extLst>
              <a:ext uri="{FF2B5EF4-FFF2-40B4-BE49-F238E27FC236}">
                <a16:creationId xmlns:a16="http://schemas.microsoft.com/office/drawing/2014/main" id="{7A778173-5B3A-7C0A-0E1F-F5E35005BB5B}"/>
              </a:ext>
            </a:extLst>
          </p:cNvPr>
          <p:cNvSpPr>
            <a:spLocks noGrp="1"/>
          </p:cNvSpPr>
          <p:nvPr>
            <p:ph type="body" sz="quarter" idx="22"/>
          </p:nvPr>
        </p:nvSpPr>
        <p:spPr>
          <a:xfrm>
            <a:off x="13025319" y="8799007"/>
            <a:ext cx="3107462" cy="1144399"/>
          </a:xfrm>
        </p:spPr>
        <p:txBody>
          <a:bodyPr/>
          <a:lstStyle/>
          <a:p>
            <a:pPr>
              <a:lnSpc>
                <a:spcPts val="2025"/>
              </a:lnSpc>
            </a:pPr>
            <a:r>
              <a:rPr lang="en-GB" sz="1800" b="1">
                <a:solidFill>
                  <a:srgbClr val="FFFFFF"/>
                </a:solidFill>
              </a:rPr>
              <a:t>Lower storage keeps documents and belongings accessible while maximizing the floorplan. </a:t>
            </a:r>
          </a:p>
        </p:txBody>
      </p:sp>
      <p:sp>
        <p:nvSpPr>
          <p:cNvPr id="4" name="Title 3">
            <a:extLst>
              <a:ext uri="{FF2B5EF4-FFF2-40B4-BE49-F238E27FC236}">
                <a16:creationId xmlns:a16="http://schemas.microsoft.com/office/drawing/2014/main" id="{FA770EA6-7550-4E07-04A2-67527D0AB7E5}"/>
              </a:ext>
            </a:extLst>
          </p:cNvPr>
          <p:cNvSpPr>
            <a:spLocks noGrp="1"/>
          </p:cNvSpPr>
          <p:nvPr>
            <p:ph type="title"/>
          </p:nvPr>
        </p:nvSpPr>
        <p:spPr/>
        <p:txBody>
          <a:bodyPr/>
          <a:lstStyle/>
          <a:p>
            <a:r>
              <a:rPr lang="en-US" noProof="0" dirty="0">
                <a:solidFill>
                  <a:schemeClr val="bg1"/>
                </a:solidFill>
              </a:rPr>
              <a:t>Private Office</a:t>
            </a:r>
            <a:endParaRPr lang="en-GB" dirty="0">
              <a:solidFill>
                <a:schemeClr val="bg1"/>
              </a:solidFill>
            </a:endParaRPr>
          </a:p>
        </p:txBody>
      </p:sp>
      <p:sp>
        <p:nvSpPr>
          <p:cNvPr id="18" name="Slide Number Placeholder 17">
            <a:extLst>
              <a:ext uri="{FF2B5EF4-FFF2-40B4-BE49-F238E27FC236}">
                <a16:creationId xmlns:a16="http://schemas.microsoft.com/office/drawing/2014/main" id="{AA01C1D6-3A2C-0C46-8CCE-4DA7A3461AA5}"/>
              </a:ext>
            </a:extLst>
          </p:cNvPr>
          <p:cNvSpPr>
            <a:spLocks noGrp="1"/>
          </p:cNvSpPr>
          <p:nvPr>
            <p:ph type="sldNum" sz="quarter" idx="17"/>
          </p:nvPr>
        </p:nvSpPr>
        <p:spPr/>
        <p:txBody>
          <a:bodyPr/>
          <a:lstStyle/>
          <a:p>
            <a:fld id="{387AECDB-6C85-4FE3-9DAF-486A9B5BAE12}" type="slidenum">
              <a:rPr lang="en-GB" smtClean="0"/>
              <a:pPr/>
              <a:t>8</a:t>
            </a:fld>
            <a:endParaRPr lang="en-GB"/>
          </a:p>
        </p:txBody>
      </p:sp>
      <p:cxnSp>
        <p:nvCxnSpPr>
          <p:cNvPr id="3" name="Straight Connector 2">
            <a:extLst>
              <a:ext uri="{FF2B5EF4-FFF2-40B4-BE49-F238E27FC236}">
                <a16:creationId xmlns:a16="http://schemas.microsoft.com/office/drawing/2014/main" id="{860968AA-06FD-B144-E490-6EBB01BF2DE2}"/>
              </a:ext>
            </a:extLst>
          </p:cNvPr>
          <p:cNvCxnSpPr>
            <a:cxnSpLocks/>
            <a:endCxn id="15" idx="0"/>
          </p:cNvCxnSpPr>
          <p:nvPr/>
        </p:nvCxnSpPr>
        <p:spPr>
          <a:xfrm>
            <a:off x="5731945" y="1653410"/>
            <a:ext cx="0" cy="4910587"/>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E2A36C2B-E057-281F-AAF3-73CF45644803}"/>
              </a:ext>
            </a:extLst>
          </p:cNvPr>
          <p:cNvSpPr/>
          <p:nvPr/>
        </p:nvSpPr>
        <p:spPr>
          <a:xfrm>
            <a:off x="5659058" y="6563997"/>
            <a:ext cx="145774" cy="145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05A5D38-B3B3-1843-68DF-D6D838EDB1AC}"/>
              </a:ext>
            </a:extLst>
          </p:cNvPr>
          <p:cNvCxnSpPr>
            <a:cxnSpLocks/>
            <a:stCxn id="17" idx="0"/>
          </p:cNvCxnSpPr>
          <p:nvPr/>
        </p:nvCxnSpPr>
        <p:spPr>
          <a:xfrm>
            <a:off x="12821916" y="7957930"/>
            <a:ext cx="0" cy="1802296"/>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B508E2D0-359A-E7DF-093B-6DCFC6C6D81E}"/>
              </a:ext>
            </a:extLst>
          </p:cNvPr>
          <p:cNvSpPr/>
          <p:nvPr/>
        </p:nvSpPr>
        <p:spPr>
          <a:xfrm>
            <a:off x="12749029" y="7957930"/>
            <a:ext cx="145774" cy="145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16BD23C-C70F-A78F-9D3A-BE9CFD3F8401}"/>
              </a:ext>
            </a:extLst>
          </p:cNvPr>
          <p:cNvCxnSpPr>
            <a:cxnSpLocks/>
          </p:cNvCxnSpPr>
          <p:nvPr/>
        </p:nvCxnSpPr>
        <p:spPr>
          <a:xfrm>
            <a:off x="13919510" y="1914297"/>
            <a:ext cx="0" cy="2299573"/>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24" name="Oval 23">
            <a:extLst>
              <a:ext uri="{FF2B5EF4-FFF2-40B4-BE49-F238E27FC236}">
                <a16:creationId xmlns:a16="http://schemas.microsoft.com/office/drawing/2014/main" id="{A0BFEC4C-2D00-E228-18B9-4523E758A9A3}"/>
              </a:ext>
            </a:extLst>
          </p:cNvPr>
          <p:cNvSpPr/>
          <p:nvPr/>
        </p:nvSpPr>
        <p:spPr>
          <a:xfrm>
            <a:off x="13846623" y="4177437"/>
            <a:ext cx="145774" cy="145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353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 indoor, building, room&#10;&#10;Description automatically generated">
            <a:extLst>
              <a:ext uri="{FF2B5EF4-FFF2-40B4-BE49-F238E27FC236}">
                <a16:creationId xmlns:a16="http://schemas.microsoft.com/office/drawing/2014/main" id="{62862153-B05F-3669-EE18-75B6CE9661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2" r="-126"/>
          <a:stretch/>
        </p:blipFill>
        <p:spPr>
          <a:xfrm>
            <a:off x="-26504" y="0"/>
            <a:ext cx="17996452" cy="10095314"/>
          </a:xfrm>
          <a:prstGeom prst="rect">
            <a:avLst/>
          </a:prstGeom>
        </p:spPr>
      </p:pic>
      <p:sp>
        <p:nvSpPr>
          <p:cNvPr id="7" name="Text Placeholder 6">
            <a:extLst>
              <a:ext uri="{FF2B5EF4-FFF2-40B4-BE49-F238E27FC236}">
                <a16:creationId xmlns:a16="http://schemas.microsoft.com/office/drawing/2014/main" id="{5F4A4673-AA9B-18FB-01B6-812CFEB73089}"/>
              </a:ext>
            </a:extLst>
          </p:cNvPr>
          <p:cNvSpPr>
            <a:spLocks noGrp="1"/>
          </p:cNvSpPr>
          <p:nvPr>
            <p:ph type="body" sz="quarter" idx="14"/>
          </p:nvPr>
        </p:nvSpPr>
        <p:spPr/>
        <p:txBody>
          <a:bodyPr/>
          <a:lstStyle/>
          <a:p>
            <a:r>
              <a:rPr lang="en-US" dirty="0">
                <a:solidFill>
                  <a:schemeClr val="bg1"/>
                </a:solidFill>
              </a:rPr>
              <a:t>Conferencing</a:t>
            </a:r>
          </a:p>
        </p:txBody>
      </p:sp>
      <p:sp>
        <p:nvSpPr>
          <p:cNvPr id="5" name="Slide Number Placeholder 4">
            <a:extLst>
              <a:ext uri="{FF2B5EF4-FFF2-40B4-BE49-F238E27FC236}">
                <a16:creationId xmlns:a16="http://schemas.microsoft.com/office/drawing/2014/main" id="{7189850D-26F9-AD87-037D-B81E003F4076}"/>
              </a:ext>
            </a:extLst>
          </p:cNvPr>
          <p:cNvSpPr>
            <a:spLocks noGrp="1"/>
          </p:cNvSpPr>
          <p:nvPr>
            <p:ph type="sldNum" sz="quarter" idx="15"/>
          </p:nvPr>
        </p:nvSpPr>
        <p:spPr/>
        <p:txBody>
          <a:bodyPr/>
          <a:lstStyle/>
          <a:p>
            <a:fld id="{387AECDB-6C85-4FE3-9DAF-486A9B5BAE12}" type="slidenum">
              <a:rPr lang="en-GB" smtClean="0">
                <a:solidFill>
                  <a:schemeClr val="accent2"/>
                </a:solidFill>
              </a:rPr>
              <a:pPr/>
              <a:t>9</a:t>
            </a:fld>
            <a:endParaRPr lang="en-GB">
              <a:solidFill>
                <a:schemeClr val="accent2"/>
              </a:solidFill>
            </a:endParaRPr>
          </a:p>
        </p:txBody>
      </p:sp>
      <p:sp>
        <p:nvSpPr>
          <p:cNvPr id="12" name="Text Placeholder 2">
            <a:extLst>
              <a:ext uri="{FF2B5EF4-FFF2-40B4-BE49-F238E27FC236}">
                <a16:creationId xmlns:a16="http://schemas.microsoft.com/office/drawing/2014/main" id="{7E8DE423-5E9B-E1F0-3AB2-6223E5184DA6}"/>
              </a:ext>
            </a:extLst>
          </p:cNvPr>
          <p:cNvSpPr txBox="1">
            <a:spLocks/>
          </p:cNvSpPr>
          <p:nvPr/>
        </p:nvSpPr>
        <p:spPr>
          <a:xfrm>
            <a:off x="13349504" y="2394857"/>
            <a:ext cx="3995067" cy="6906128"/>
          </a:xfrm>
          <a:prstGeom prst="rect">
            <a:avLst/>
          </a:prstGeom>
        </p:spPr>
        <p:txBody>
          <a:bodyPr vert="horz" lIns="0" tIns="0" rIns="0" bIns="0" rtlCol="0" anchor="t" anchorCtr="0">
            <a:noAutofit/>
          </a:bodyPr>
          <a:lstStyle>
            <a:lvl1pPr marL="0" indent="0" algn="l" defTabSz="1344150" rtl="0" eaLnBrk="1" latinLnBrk="0" hangingPunct="1">
              <a:lnSpc>
                <a:spcPts val="2880"/>
              </a:lnSpc>
              <a:spcBef>
                <a:spcPts val="1440"/>
              </a:spcBef>
              <a:buSzPct val="80000"/>
              <a:buFont typeface="Arial" panose="020B0604020202020204" pitchFamily="34" charset="0"/>
              <a:buNone/>
              <a:tabLst>
                <a:tab pos="274317" algn="l"/>
              </a:tabLst>
              <a:defRPr sz="1800" kern="1200">
                <a:solidFill>
                  <a:schemeClr val="tx1"/>
                </a:solidFill>
                <a:latin typeface="+mn-lt"/>
                <a:ea typeface="+mn-ea"/>
                <a:cs typeface="Arial" panose="020B0604020202020204" pitchFamily="34" charset="0"/>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ct val="150000"/>
              </a:lnSpc>
            </a:pPr>
            <a:endParaRPr lang="en-US" i="1">
              <a:latin typeface="+mj-lt"/>
            </a:endParaRPr>
          </a:p>
        </p:txBody>
      </p:sp>
      <p:sp>
        <p:nvSpPr>
          <p:cNvPr id="2" name="Text Placeholder 19">
            <a:extLst>
              <a:ext uri="{FF2B5EF4-FFF2-40B4-BE49-F238E27FC236}">
                <a16:creationId xmlns:a16="http://schemas.microsoft.com/office/drawing/2014/main" id="{05B4EFC1-3119-E701-381C-5C3DEBF6B676}"/>
              </a:ext>
            </a:extLst>
          </p:cNvPr>
          <p:cNvSpPr txBox="1">
            <a:spLocks/>
          </p:cNvSpPr>
          <p:nvPr/>
        </p:nvSpPr>
        <p:spPr>
          <a:xfrm>
            <a:off x="12171750" y="1795362"/>
            <a:ext cx="2753747" cy="1295400"/>
          </a:xfrm>
          <a:prstGeom prst="rect">
            <a:avLst/>
          </a:prstGeom>
        </p:spPr>
        <p:txBody>
          <a:bodyPr lIns="91440" tIns="45720" rIns="91440" bIns="45720" anchor="t"/>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25"/>
              </a:lnSpc>
            </a:pPr>
            <a:r>
              <a:rPr lang="en-GB" b="1">
                <a:solidFill>
                  <a:schemeClr val="bg1"/>
                </a:solidFill>
                <a:cs typeface="Arial"/>
              </a:rPr>
              <a:t>Available with hinged door power unit, cleanly concealing cords within rectangular base.  </a:t>
            </a:r>
            <a:endParaRPr lang="en-GB" b="1">
              <a:solidFill>
                <a:schemeClr val="bg1"/>
              </a:solidFill>
            </a:endParaRPr>
          </a:p>
          <a:p>
            <a:pPr>
              <a:lnSpc>
                <a:spcPts val="2025"/>
              </a:lnSpc>
            </a:pPr>
            <a:endParaRPr lang="en-GB">
              <a:solidFill>
                <a:schemeClr val="bg1"/>
              </a:solidFill>
            </a:endParaRPr>
          </a:p>
        </p:txBody>
      </p:sp>
      <p:cxnSp>
        <p:nvCxnSpPr>
          <p:cNvPr id="3" name="Straight Connector 2">
            <a:extLst>
              <a:ext uri="{FF2B5EF4-FFF2-40B4-BE49-F238E27FC236}">
                <a16:creationId xmlns:a16="http://schemas.microsoft.com/office/drawing/2014/main" id="{A29C4A98-EE5C-0DA8-2400-531D66631532}"/>
              </a:ext>
            </a:extLst>
          </p:cNvPr>
          <p:cNvCxnSpPr>
            <a:cxnSpLocks/>
          </p:cNvCxnSpPr>
          <p:nvPr/>
        </p:nvCxnSpPr>
        <p:spPr>
          <a:xfrm>
            <a:off x="6820708" y="6718531"/>
            <a:ext cx="0" cy="3048296"/>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4" name="Oval 3">
            <a:extLst>
              <a:ext uri="{FF2B5EF4-FFF2-40B4-BE49-F238E27FC236}">
                <a16:creationId xmlns:a16="http://schemas.microsoft.com/office/drawing/2014/main" id="{131E3570-4A24-A71E-B05D-565DF8C7E429}"/>
              </a:ext>
            </a:extLst>
          </p:cNvPr>
          <p:cNvSpPr/>
          <p:nvPr/>
        </p:nvSpPr>
        <p:spPr>
          <a:xfrm>
            <a:off x="6747821" y="6645644"/>
            <a:ext cx="145774" cy="145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1E11EB0-BEC2-1F70-0B83-F62B70F16BDC}"/>
              </a:ext>
            </a:extLst>
          </p:cNvPr>
          <p:cNvCxnSpPr>
            <a:cxnSpLocks/>
          </p:cNvCxnSpPr>
          <p:nvPr/>
        </p:nvCxnSpPr>
        <p:spPr>
          <a:xfrm>
            <a:off x="11780758" y="1867330"/>
            <a:ext cx="0" cy="4189511"/>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7AF1296E-0ED9-F988-69B9-DE852109841A}"/>
              </a:ext>
            </a:extLst>
          </p:cNvPr>
          <p:cNvSpPr/>
          <p:nvPr/>
        </p:nvSpPr>
        <p:spPr>
          <a:xfrm>
            <a:off x="11694619" y="5950822"/>
            <a:ext cx="145774" cy="145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AEF2D5-8A48-811A-196E-0CC8A11F4165}"/>
              </a:ext>
            </a:extLst>
          </p:cNvPr>
          <p:cNvSpPr/>
          <p:nvPr/>
        </p:nvSpPr>
        <p:spPr>
          <a:xfrm>
            <a:off x="12854139" y="6945590"/>
            <a:ext cx="145774" cy="145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CA6D60EF-AA24-8D6E-EE99-ED898EA6039D}"/>
              </a:ext>
            </a:extLst>
          </p:cNvPr>
          <p:cNvCxnSpPr>
            <a:cxnSpLocks/>
          </p:cNvCxnSpPr>
          <p:nvPr/>
        </p:nvCxnSpPr>
        <p:spPr>
          <a:xfrm>
            <a:off x="12927026" y="7018477"/>
            <a:ext cx="1" cy="274835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18" name="Text Placeholder 19">
            <a:extLst>
              <a:ext uri="{FF2B5EF4-FFF2-40B4-BE49-F238E27FC236}">
                <a16:creationId xmlns:a16="http://schemas.microsoft.com/office/drawing/2014/main" id="{93A7D9C3-F17C-B71C-C69B-B8610F9F7E81}"/>
              </a:ext>
            </a:extLst>
          </p:cNvPr>
          <p:cNvSpPr txBox="1">
            <a:spLocks/>
          </p:cNvSpPr>
          <p:nvPr/>
        </p:nvSpPr>
        <p:spPr>
          <a:xfrm>
            <a:off x="13034814" y="8979337"/>
            <a:ext cx="2637564" cy="880476"/>
          </a:xfrm>
          <a:prstGeom prst="rect">
            <a:avLst/>
          </a:prstGeom>
        </p:spPr>
        <p:txBody>
          <a:bodyPr lIns="91440" tIns="45720" rIns="91440" bIns="45720" anchor="t"/>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25"/>
              </a:lnSpc>
            </a:pPr>
            <a:r>
              <a:rPr lang="en-GB" b="1">
                <a:solidFill>
                  <a:schemeClr val="bg1"/>
                </a:solidFill>
                <a:cs typeface="Arial"/>
              </a:rPr>
              <a:t>Multiple base options provide choice at an attractive price point.</a:t>
            </a:r>
          </a:p>
        </p:txBody>
      </p:sp>
      <p:sp>
        <p:nvSpPr>
          <p:cNvPr id="19" name="Oval 18">
            <a:extLst>
              <a:ext uri="{FF2B5EF4-FFF2-40B4-BE49-F238E27FC236}">
                <a16:creationId xmlns:a16="http://schemas.microsoft.com/office/drawing/2014/main" id="{7AD0FDBB-4D95-6D3A-81C5-D63887AA92AB}"/>
              </a:ext>
            </a:extLst>
          </p:cNvPr>
          <p:cNvSpPr/>
          <p:nvPr/>
        </p:nvSpPr>
        <p:spPr>
          <a:xfrm>
            <a:off x="9724871" y="6110444"/>
            <a:ext cx="145774" cy="145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373418E-16F1-B642-742A-195CF77FA89D}"/>
              </a:ext>
            </a:extLst>
          </p:cNvPr>
          <p:cNvCxnSpPr>
            <a:cxnSpLocks/>
          </p:cNvCxnSpPr>
          <p:nvPr/>
        </p:nvCxnSpPr>
        <p:spPr>
          <a:xfrm>
            <a:off x="9791132" y="1526483"/>
            <a:ext cx="0" cy="4656848"/>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23" name="Text Placeholder 19">
            <a:extLst>
              <a:ext uri="{FF2B5EF4-FFF2-40B4-BE49-F238E27FC236}">
                <a16:creationId xmlns:a16="http://schemas.microsoft.com/office/drawing/2014/main" id="{FE8F0AD0-1D15-CD61-158D-2750C49D82E1}"/>
              </a:ext>
            </a:extLst>
          </p:cNvPr>
          <p:cNvSpPr txBox="1">
            <a:spLocks/>
          </p:cNvSpPr>
          <p:nvPr/>
        </p:nvSpPr>
        <p:spPr>
          <a:xfrm>
            <a:off x="6905582" y="1526483"/>
            <a:ext cx="2832542" cy="1660470"/>
          </a:xfrm>
          <a:prstGeom prst="rect">
            <a:avLst/>
          </a:prstGeom>
        </p:spPr>
        <p:txBody>
          <a:bodyPr lIns="91440" tIns="45720" rIns="91440" bIns="45720" anchor="t"/>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gn="r">
              <a:lnSpc>
                <a:spcPts val="2025"/>
              </a:lnSpc>
            </a:pPr>
            <a:r>
              <a:rPr lang="en-GB" b="1">
                <a:solidFill>
                  <a:schemeClr val="bg1"/>
                </a:solidFill>
                <a:cs typeface="Arial"/>
              </a:rPr>
              <a:t>Currency offers a breadth of solutions spanning from small café tables to large conference tops in a variety of shapes. </a:t>
            </a:r>
            <a:endParaRPr lang="en-GB" b="1">
              <a:solidFill>
                <a:schemeClr val="bg1"/>
              </a:solidFill>
            </a:endParaRPr>
          </a:p>
        </p:txBody>
      </p:sp>
      <p:sp>
        <p:nvSpPr>
          <p:cNvPr id="29" name="Text Placeholder 19">
            <a:extLst>
              <a:ext uri="{FF2B5EF4-FFF2-40B4-BE49-F238E27FC236}">
                <a16:creationId xmlns:a16="http://schemas.microsoft.com/office/drawing/2014/main" id="{1DB8AF1D-9F11-7140-7BB7-9BD8CD271AB5}"/>
              </a:ext>
            </a:extLst>
          </p:cNvPr>
          <p:cNvSpPr txBox="1">
            <a:spLocks/>
          </p:cNvSpPr>
          <p:nvPr/>
        </p:nvSpPr>
        <p:spPr>
          <a:xfrm>
            <a:off x="2639293" y="8822303"/>
            <a:ext cx="4181415" cy="872970"/>
          </a:xfrm>
          <a:prstGeom prst="rect">
            <a:avLst/>
          </a:prstGeom>
        </p:spPr>
        <p:txBody>
          <a:bodyPr lIns="91440" tIns="45720" rIns="91440" bIns="45720" anchor="t"/>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gn="r">
              <a:lnSpc>
                <a:spcPts val="2025"/>
              </a:lnSpc>
            </a:pPr>
            <a:r>
              <a:rPr lang="en-GB" b="1" dirty="0">
                <a:solidFill>
                  <a:schemeClr val="bg1"/>
                </a:solidFill>
                <a:cs typeface="Arial"/>
              </a:rPr>
              <a:t>Keep a consistent visual throughout the space with conference furniture staples, including lecterns, service carts, and buffet credenzas.</a:t>
            </a:r>
            <a:endParaRPr lang="en-GB" dirty="0">
              <a:solidFill>
                <a:schemeClr val="bg1"/>
              </a:solidFill>
              <a:cs typeface="Arial"/>
            </a:endParaRPr>
          </a:p>
        </p:txBody>
      </p:sp>
    </p:spTree>
    <p:extLst>
      <p:ext uri="{BB962C8B-B14F-4D97-AF65-F5344CB8AC3E}">
        <p14:creationId xmlns:p14="http://schemas.microsoft.com/office/powerpoint/2010/main" val="3755046856"/>
      </p:ext>
    </p:extLst>
  </p:cSld>
  <p:clrMapOvr>
    <a:masterClrMapping/>
  </p:clrMapOvr>
</p:sld>
</file>

<file path=ppt/theme/theme1.xml><?xml version="1.0" encoding="utf-8"?>
<a:theme xmlns:a="http://schemas.openxmlformats.org/drawingml/2006/main" name="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2" id="{4624F644-15F1-6049-A10C-5D08168CF483}" vid="{C4BB0E21-B009-104D-8225-6392DAB0EE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E65EEEE06E4A4AB07F4807A7E70658" ma:contentTypeVersion="18" ma:contentTypeDescription="Create a new document." ma:contentTypeScope="" ma:versionID="e2151212b9d969bb900e70fda8dee4fe">
  <xsd:schema xmlns:xsd="http://www.w3.org/2001/XMLSchema" xmlns:xs="http://www.w3.org/2001/XMLSchema" xmlns:p="http://schemas.microsoft.com/office/2006/metadata/properties" xmlns:ns2="0f4903b3-974b-47ca-abab-80227aa894c5" xmlns:ns3="66fe8b62-1217-461c-b766-4adaa711f1f0" targetNamespace="http://schemas.microsoft.com/office/2006/metadata/properties" ma:root="true" ma:fieldsID="4aafbc750272f26ae42b1e9e16e17814" ns2:_="" ns3:_="">
    <xsd:import namespace="0f4903b3-974b-47ca-abab-80227aa894c5"/>
    <xsd:import namespace="66fe8b62-1217-461c-b766-4adaa711f1f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4903b3-974b-47ca-abab-80227aa894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c68a4b-62cc-4e91-af93-a2b2dcf1751d"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fe8b62-1217-461c-b766-4adaa711f1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10d5103-a3d0-44b8-b696-2c60d0c3082d}" ma:internalName="TaxCatchAll" ma:showField="CatchAllData" ma:web="66fe8b62-1217-461c-b766-4adaa711f1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6fe8b62-1217-461c-b766-4adaa711f1f0">
      <UserInfo>
        <DisplayName>Medalen, Andrew (A.J.)</DisplayName>
        <AccountId>173</AccountId>
        <AccountType/>
      </UserInfo>
      <UserInfo>
        <DisplayName>Johnson, Nicole (Nicky)</DisplayName>
        <AccountId>249</AccountId>
        <AccountType/>
      </UserInfo>
    </SharedWithUsers>
    <lcf76f155ced4ddcb4097134ff3c332f xmlns="0f4903b3-974b-47ca-abab-80227aa894c5">
      <Terms xmlns="http://schemas.microsoft.com/office/infopath/2007/PartnerControls"/>
    </lcf76f155ced4ddcb4097134ff3c332f>
    <TaxCatchAll xmlns="66fe8b62-1217-461c-b766-4adaa711f1f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FEAA5A-8608-47AA-BB9D-578654A2A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4903b3-974b-47ca-abab-80227aa894c5"/>
    <ds:schemaRef ds:uri="66fe8b62-1217-461c-b766-4adaa711f1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2CAB4B-DDD4-45C7-9D89-93AC5A3880EF}">
  <ds:schemaRefs>
    <ds:schemaRef ds:uri="http://schemas.microsoft.com/office/2006/metadata/properties"/>
    <ds:schemaRef ds:uri="http://www.w3.org/XML/1998/namespace"/>
    <ds:schemaRef ds:uri="http://schemas.openxmlformats.org/package/2006/metadata/core-properties"/>
    <ds:schemaRef ds:uri="http://purl.org/dc/elements/1.1/"/>
    <ds:schemaRef ds:uri="http://purl.org/dc/dcmitype/"/>
    <ds:schemaRef ds:uri="http://schemas.microsoft.com/office/2006/documentManagement/types"/>
    <ds:schemaRef ds:uri="http://purl.org/dc/terms/"/>
    <ds:schemaRef ds:uri="0f4903b3-974b-47ca-abab-80227aa894c5"/>
    <ds:schemaRef ds:uri="http://schemas.microsoft.com/office/infopath/2007/PartnerControls"/>
    <ds:schemaRef ds:uri="66fe8b62-1217-461c-b766-4adaa711f1f0"/>
  </ds:schemaRefs>
</ds:datastoreItem>
</file>

<file path=customXml/itemProps3.xml><?xml version="1.0" encoding="utf-8"?>
<ds:datastoreItem xmlns:ds="http://schemas.openxmlformats.org/officeDocument/2006/customXml" ds:itemID="{8615C4DE-965F-4360-8675-CB50B18DC9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SC_Presentation_Template</Template>
  <TotalTime>146</TotalTime>
  <Words>1325</Words>
  <Application>Microsoft Office PowerPoint</Application>
  <PresentationFormat>Custom</PresentationFormat>
  <Paragraphs>170</Paragraphs>
  <Slides>20</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Georgia</vt:lpstr>
      <vt:lpstr>Steelcase</vt:lpstr>
      <vt:lpstr>Currency</vt:lpstr>
      <vt:lpstr>PowerPoint Presentation</vt:lpstr>
      <vt:lpstr>Cohesive, customizable and cost-effective</vt:lpstr>
      <vt:lpstr>One size does  not fit all when every inch of a space matters.  </vt:lpstr>
      <vt:lpstr>Works alone + blends well</vt:lpstr>
      <vt:lpstr>Attractive choices in more ways than one </vt:lpstr>
      <vt:lpstr>From Private Office  to Open Plan</vt:lpstr>
      <vt:lpstr>Private Office</vt:lpstr>
      <vt:lpstr>PowerPoint Presentation</vt:lpstr>
      <vt:lpstr>PowerPoint Presentation</vt:lpstr>
      <vt:lpstr>PowerPoint Presentation</vt:lpstr>
      <vt:lpstr>Sustainability: Reclaimed Laminates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Better is possible.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McGraw, Elizabeth (Beth)</dc:creator>
  <cp:lastModifiedBy>Cavazos, Monyka</cp:lastModifiedBy>
  <cp:revision>23</cp:revision>
  <dcterms:created xsi:type="dcterms:W3CDTF">2023-01-04T18:09:57Z</dcterms:created>
  <dcterms:modified xsi:type="dcterms:W3CDTF">2024-02-09T17:00:56Z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0x01010023B6E496B9343144B0B25D53C8698878</vt:lpwstr>
  </property>
  <property fmtid="{D5CDD505-2E9C-101B-9397-08002B2CF9AE}" pid="3" name="MediaServiceImageTags">
    <vt:lpwstr/>
  </property>
</Properties>
</file>