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19"/>
  </p:notesMasterIdLst>
  <p:handoutMasterIdLst>
    <p:handoutMasterId r:id="rId20"/>
  </p:handoutMasterIdLst>
  <p:sldIdLst>
    <p:sldId id="1681" r:id="rId2"/>
    <p:sldId id="266" r:id="rId3"/>
    <p:sldId id="1683" r:id="rId4"/>
    <p:sldId id="1684" r:id="rId5"/>
    <p:sldId id="1685" r:id="rId6"/>
    <p:sldId id="1689" r:id="rId7"/>
    <p:sldId id="1693" r:id="rId8"/>
    <p:sldId id="1686" r:id="rId9"/>
    <p:sldId id="1694" r:id="rId10"/>
    <p:sldId id="1687" r:id="rId11"/>
    <p:sldId id="1688" r:id="rId12"/>
    <p:sldId id="1692" r:id="rId13"/>
    <p:sldId id="1696" r:id="rId14"/>
    <p:sldId id="1691" r:id="rId15"/>
    <p:sldId id="1695" r:id="rId16"/>
    <p:sldId id="1690" r:id="rId17"/>
    <p:sldId id="1682" r:id="rId18"/>
  </p:sldIdLst>
  <p:sldSz cx="17886363"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55AD66-BC44-5281-BEB0-8F37CE636E92}" name="Arroyo, Bernadette" initials="AB" userId="S::barroyo@steelcase.com::c8fc39fc-a320-4b94-b416-99b0d51075c8" providerId="AD"/>
  <p188:author id="{41A9FC87-F243-AAC8-2F12-9B08F31B6A69}" name="Osmun, Allison" initials="AO" userId="S::AOSMUN@steelcase.com::5b96c7f4-ff48-4767-bc3b-b226a08a440d" providerId="AD"/>
  <p188:author id="{9D86A28A-E3BB-67FD-119C-4B69AA9E3F9C}" name="Deheza, Patricia de Jesus (Paty)" initials="DPdJ(" userId="S::pdeheza@steelcase.com::c07641f8-e497-486b-8aaf-fd362a3e4ee9" providerId="AD"/>
  <p188:author id="{148082F7-706D-BE9C-9043-AE5C841353EB}" name="Lucchesi, Estela" initials="EL" userId="S::ELUCCHES@steelcase.com::97862fc2-df93-4ab1-a1b5-ac49475042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EBD"/>
    <a:srgbClr val="FF8AD8"/>
    <a:srgbClr val="F5F5F5"/>
    <a:srgbClr val="FF40FF"/>
    <a:srgbClr val="ABE2E4"/>
    <a:srgbClr val="DFD0C1"/>
    <a:srgbClr val="D0EBED"/>
    <a:srgbClr val="EDC75C"/>
    <a:srgbClr val="AF8963"/>
    <a:srgbClr val="F5F1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27" autoAdjust="0"/>
  </p:normalViewPr>
  <p:slideViewPr>
    <p:cSldViewPr snapToGrid="0">
      <p:cViewPr varScale="1">
        <p:scale>
          <a:sx n="41" d="100"/>
          <a:sy n="41" d="100"/>
        </p:scale>
        <p:origin x="80" y="40"/>
      </p:cViewPr>
      <p:guideLst/>
    </p:cSldViewPr>
  </p:slideViewPr>
  <p:outlineViewPr>
    <p:cViewPr>
      <p:scale>
        <a:sx n="33" d="100"/>
        <a:sy n="33" d="100"/>
      </p:scale>
      <p:origin x="0" y="-14808"/>
    </p:cViewPr>
  </p:outlineViewPr>
  <p:notesTextViewPr>
    <p:cViewPr>
      <p:scale>
        <a:sx n="1" d="1"/>
        <a:sy n="1" d="1"/>
      </p:scale>
      <p:origin x="0" y="0"/>
    </p:cViewPr>
  </p:notesTextViewPr>
  <p:sorterViewPr>
    <p:cViewPr>
      <p:scale>
        <a:sx n="57" d="100"/>
        <a:sy n="57" d="100"/>
      </p:scale>
      <p:origin x="0" y="0"/>
    </p:cViewPr>
  </p:sorterViewPr>
  <p:notesViewPr>
    <p:cSldViewPr snapToGrid="0">
      <p:cViewPr varScale="1">
        <p:scale>
          <a:sx n="111" d="100"/>
          <a:sy n="111" d="100"/>
        </p:scale>
        <p:origin x="480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chesi, Estela" userId="97862fc2-df93-4ab1-a1b5-ac4947504227" providerId="ADAL" clId="{97509C8E-A9B7-4F8E-AF07-B479E4D143E1}"/>
    <pc:docChg chg="addSld modSld">
      <pc:chgData name="Lucchesi, Estela" userId="97862fc2-df93-4ab1-a1b5-ac4947504227" providerId="ADAL" clId="{97509C8E-A9B7-4F8E-AF07-B479E4D143E1}" dt="2024-04-03T15:09:59.225" v="75" actId="14100"/>
      <pc:docMkLst>
        <pc:docMk/>
      </pc:docMkLst>
      <pc:sldChg chg="addSp modSp add mod">
        <pc:chgData name="Lucchesi, Estela" userId="97862fc2-df93-4ab1-a1b5-ac4947504227" providerId="ADAL" clId="{97509C8E-A9B7-4F8E-AF07-B479E4D143E1}" dt="2024-04-03T15:09:59.225" v="75" actId="14100"/>
        <pc:sldMkLst>
          <pc:docMk/>
          <pc:sldMk cId="780663327" sldId="1696"/>
        </pc:sldMkLst>
        <pc:spChg chg="mod">
          <ac:chgData name="Lucchesi, Estela" userId="97862fc2-df93-4ab1-a1b5-ac4947504227" providerId="ADAL" clId="{97509C8E-A9B7-4F8E-AF07-B479E4D143E1}" dt="2024-04-03T14:27:59.251" v="42" actId="20577"/>
          <ac:spMkLst>
            <pc:docMk/>
            <pc:sldMk cId="780663327" sldId="1696"/>
            <ac:spMk id="4" creationId="{5BB54E90-BEDE-AE8D-0785-F8DDE9E7D960}"/>
          </ac:spMkLst>
        </pc:spChg>
        <pc:picChg chg="add mod modCrop">
          <ac:chgData name="Lucchesi, Estela" userId="97862fc2-df93-4ab1-a1b5-ac4947504227" providerId="ADAL" clId="{97509C8E-A9B7-4F8E-AF07-B479E4D143E1}" dt="2024-04-03T15:09:22.423" v="74" actId="1076"/>
          <ac:picMkLst>
            <pc:docMk/>
            <pc:sldMk cId="780663327" sldId="1696"/>
            <ac:picMk id="3" creationId="{244835B7-EDC5-4AEF-C34A-BE0776511CEF}"/>
          </ac:picMkLst>
        </pc:picChg>
        <pc:picChg chg="add mod modCrop">
          <ac:chgData name="Lucchesi, Estela" userId="97862fc2-df93-4ab1-a1b5-ac4947504227" providerId="ADAL" clId="{97509C8E-A9B7-4F8E-AF07-B479E4D143E1}" dt="2024-04-03T15:09:59.225" v="75" actId="14100"/>
          <ac:picMkLst>
            <pc:docMk/>
            <pc:sldMk cId="780663327" sldId="1696"/>
            <ac:picMk id="7" creationId="{7210184C-B9B2-40CC-D776-D92388754442}"/>
          </ac:picMkLst>
        </pc:picChg>
        <pc:picChg chg="add mod modCrop">
          <ac:chgData name="Lucchesi, Estela" userId="97862fc2-df93-4ab1-a1b5-ac4947504227" providerId="ADAL" clId="{97509C8E-A9B7-4F8E-AF07-B479E4D143E1}" dt="2024-04-03T15:06:25.771" v="72" actId="1076"/>
          <ac:picMkLst>
            <pc:docMk/>
            <pc:sldMk cId="780663327" sldId="1696"/>
            <ac:picMk id="9" creationId="{9EE4C7EE-CAAF-5F72-132B-82A9D04A29D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DC8A8-B343-FDBA-A13F-54781556D5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553D825-5E0D-76AA-1789-5132A40210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F1DA72-5ABD-45DE-B8AA-DC7F8DA12AB5}" type="datetimeFigureOut">
              <a:rPr lang="en-GB" smtClean="0"/>
              <a:t>19/11/2024</a:t>
            </a:fld>
            <a:endParaRPr lang="en-GB" dirty="0"/>
          </a:p>
        </p:txBody>
      </p:sp>
      <p:sp>
        <p:nvSpPr>
          <p:cNvPr id="4" name="Footer Placeholder 3">
            <a:extLst>
              <a:ext uri="{FF2B5EF4-FFF2-40B4-BE49-F238E27FC236}">
                <a16:creationId xmlns:a16="http://schemas.microsoft.com/office/drawing/2014/main" id="{E43D1FE6-8D36-64B2-BC44-11EC75AA0E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6501C89C-69D7-EE3D-ED9C-3A82B799D5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BBE1A6-78C6-4B3E-A5C1-DEAD29C44E9B}" type="slidenum">
              <a:rPr lang="en-GB" smtClean="0"/>
              <a:t>‹#›</a:t>
            </a:fld>
            <a:endParaRPr lang="en-GB" dirty="0"/>
          </a:p>
        </p:txBody>
      </p:sp>
    </p:spTree>
    <p:extLst>
      <p:ext uri="{BB962C8B-B14F-4D97-AF65-F5344CB8AC3E}">
        <p14:creationId xmlns:p14="http://schemas.microsoft.com/office/powerpoint/2010/main" val="183708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AF360-4425-4C7B-98C5-074176FD604D}" type="datetimeFigureOut">
              <a:rPr lang="en-GB" smtClean="0"/>
              <a:t>19/11/2024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DCD6E-C1D3-496D-97FD-4C2068E03C5C}" type="slidenum">
              <a:rPr lang="en-GB" smtClean="0"/>
              <a:t>‹#›</a:t>
            </a:fld>
            <a:endParaRPr lang="en-GB" dirty="0"/>
          </a:p>
        </p:txBody>
      </p:sp>
    </p:spTree>
    <p:extLst>
      <p:ext uri="{BB962C8B-B14F-4D97-AF65-F5344CB8AC3E}">
        <p14:creationId xmlns:p14="http://schemas.microsoft.com/office/powerpoint/2010/main" val="254534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2</a:t>
            </a:fld>
            <a:endParaRPr lang="en-GB" dirty="0"/>
          </a:p>
        </p:txBody>
      </p:sp>
    </p:spTree>
    <p:extLst>
      <p:ext uri="{BB962C8B-B14F-4D97-AF65-F5344CB8AC3E}">
        <p14:creationId xmlns:p14="http://schemas.microsoft.com/office/powerpoint/2010/main" val="355495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11</a:t>
            </a:fld>
            <a:endParaRPr lang="en-GB" dirty="0"/>
          </a:p>
        </p:txBody>
      </p:sp>
    </p:spTree>
    <p:extLst>
      <p:ext uri="{BB962C8B-B14F-4D97-AF65-F5344CB8AC3E}">
        <p14:creationId xmlns:p14="http://schemas.microsoft.com/office/powerpoint/2010/main" val="1977217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12</a:t>
            </a:fld>
            <a:endParaRPr lang="en-GB" dirty="0"/>
          </a:p>
        </p:txBody>
      </p:sp>
    </p:spTree>
    <p:extLst>
      <p:ext uri="{BB962C8B-B14F-4D97-AF65-F5344CB8AC3E}">
        <p14:creationId xmlns:p14="http://schemas.microsoft.com/office/powerpoint/2010/main" val="750238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13</a:t>
            </a:fld>
            <a:endParaRPr lang="en-GB" dirty="0"/>
          </a:p>
        </p:txBody>
      </p:sp>
    </p:spTree>
    <p:extLst>
      <p:ext uri="{BB962C8B-B14F-4D97-AF65-F5344CB8AC3E}">
        <p14:creationId xmlns:p14="http://schemas.microsoft.com/office/powerpoint/2010/main" val="473089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14</a:t>
            </a:fld>
            <a:endParaRPr lang="en-GB" dirty="0"/>
          </a:p>
        </p:txBody>
      </p:sp>
    </p:spTree>
    <p:extLst>
      <p:ext uri="{BB962C8B-B14F-4D97-AF65-F5344CB8AC3E}">
        <p14:creationId xmlns:p14="http://schemas.microsoft.com/office/powerpoint/2010/main" val="3901318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15</a:t>
            </a:fld>
            <a:endParaRPr lang="en-GB" dirty="0"/>
          </a:p>
        </p:txBody>
      </p:sp>
    </p:spTree>
    <p:extLst>
      <p:ext uri="{BB962C8B-B14F-4D97-AF65-F5344CB8AC3E}">
        <p14:creationId xmlns:p14="http://schemas.microsoft.com/office/powerpoint/2010/main" val="3723003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16</a:t>
            </a:fld>
            <a:endParaRPr lang="en-GB" dirty="0"/>
          </a:p>
        </p:txBody>
      </p:sp>
    </p:spTree>
    <p:extLst>
      <p:ext uri="{BB962C8B-B14F-4D97-AF65-F5344CB8AC3E}">
        <p14:creationId xmlns:p14="http://schemas.microsoft.com/office/powerpoint/2010/main" val="1759348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3</a:t>
            </a:fld>
            <a:endParaRPr lang="en-GB" dirty="0"/>
          </a:p>
        </p:txBody>
      </p:sp>
    </p:spTree>
    <p:extLst>
      <p:ext uri="{BB962C8B-B14F-4D97-AF65-F5344CB8AC3E}">
        <p14:creationId xmlns:p14="http://schemas.microsoft.com/office/powerpoint/2010/main" val="1143978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4</a:t>
            </a:fld>
            <a:endParaRPr lang="en-GB" dirty="0"/>
          </a:p>
        </p:txBody>
      </p:sp>
    </p:spTree>
    <p:extLst>
      <p:ext uri="{BB962C8B-B14F-4D97-AF65-F5344CB8AC3E}">
        <p14:creationId xmlns:p14="http://schemas.microsoft.com/office/powerpoint/2010/main" val="3569874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5</a:t>
            </a:fld>
            <a:endParaRPr lang="en-GB" dirty="0"/>
          </a:p>
        </p:txBody>
      </p:sp>
    </p:spTree>
    <p:extLst>
      <p:ext uri="{BB962C8B-B14F-4D97-AF65-F5344CB8AC3E}">
        <p14:creationId xmlns:p14="http://schemas.microsoft.com/office/powerpoint/2010/main" val="398189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6</a:t>
            </a:fld>
            <a:endParaRPr lang="en-GB" dirty="0"/>
          </a:p>
        </p:txBody>
      </p:sp>
    </p:spTree>
    <p:extLst>
      <p:ext uri="{BB962C8B-B14F-4D97-AF65-F5344CB8AC3E}">
        <p14:creationId xmlns:p14="http://schemas.microsoft.com/office/powerpoint/2010/main" val="2229997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7</a:t>
            </a:fld>
            <a:endParaRPr lang="en-GB" dirty="0"/>
          </a:p>
        </p:txBody>
      </p:sp>
    </p:spTree>
    <p:extLst>
      <p:ext uri="{BB962C8B-B14F-4D97-AF65-F5344CB8AC3E}">
        <p14:creationId xmlns:p14="http://schemas.microsoft.com/office/powerpoint/2010/main" val="665104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8</a:t>
            </a:fld>
            <a:endParaRPr lang="en-GB" dirty="0"/>
          </a:p>
        </p:txBody>
      </p:sp>
    </p:spTree>
    <p:extLst>
      <p:ext uri="{BB962C8B-B14F-4D97-AF65-F5344CB8AC3E}">
        <p14:creationId xmlns:p14="http://schemas.microsoft.com/office/powerpoint/2010/main" val="1059290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9</a:t>
            </a:fld>
            <a:endParaRPr lang="en-GB" dirty="0"/>
          </a:p>
        </p:txBody>
      </p:sp>
    </p:spTree>
    <p:extLst>
      <p:ext uri="{BB962C8B-B14F-4D97-AF65-F5344CB8AC3E}">
        <p14:creationId xmlns:p14="http://schemas.microsoft.com/office/powerpoint/2010/main" val="605716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10</a:t>
            </a:fld>
            <a:endParaRPr lang="en-GB" dirty="0"/>
          </a:p>
        </p:txBody>
      </p:sp>
    </p:spTree>
    <p:extLst>
      <p:ext uri="{BB962C8B-B14F-4D97-AF65-F5344CB8AC3E}">
        <p14:creationId xmlns:p14="http://schemas.microsoft.com/office/powerpoint/2010/main" val="300125930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Full Bleed Imag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dirty="0"/>
              <a:t>Click icon to place image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0" y="0"/>
            <a:ext cx="11601217"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dirty="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4665"/>
            <a:ext cx="10938421" cy="3955321"/>
          </a:xfrm>
          <a:prstGeom prst="rect">
            <a:avLst/>
          </a:prstGeom>
        </p:spPr>
        <p:txBody>
          <a:bodyPr>
            <a:noAutofit/>
          </a:bodyPr>
          <a:lstStyle>
            <a:lvl1pPr algn="l">
              <a:lnSpc>
                <a:spcPts val="9450"/>
              </a:lnSpc>
              <a:defRPr sz="9000">
                <a:solidFill>
                  <a:schemeClr val="bg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6341498"/>
            <a:ext cx="10938421" cy="1771649"/>
          </a:xfrm>
          <a:prstGeom prst="rect">
            <a:avLst/>
          </a:prstGeom>
        </p:spPr>
        <p:txBody>
          <a:bodyPr lIns="0" tIns="0" rIns="0" bIns="0">
            <a:noAutofit/>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a:t>
            </a:r>
            <a:br>
              <a:rPr lang="en-US" dirty="0"/>
            </a:br>
            <a:r>
              <a:rPr lang="en-US" dirty="0"/>
              <a:t>consectetur adipiscing elit. </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dirty="0"/>
              <a:t>Header Text – Remove if Not Needed</a:t>
            </a:r>
            <a:endParaRPr lang="en-US" noProof="0" dirty="0"/>
          </a:p>
        </p:txBody>
      </p:sp>
      <p:pic>
        <p:nvPicPr>
          <p:cNvPr id="8" name="Picture 7" descr="Logo&#10;&#10;Description automatically generated">
            <a:extLst>
              <a:ext uri="{FF2B5EF4-FFF2-40B4-BE49-F238E27FC236}">
                <a16:creationId xmlns:a16="http://schemas.microsoft.com/office/drawing/2014/main" id="{B3E4096E-C9D4-5FB8-615B-BA23CF7AF97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4124188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_7 peop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470275" y="5344235"/>
            <a:ext cx="2484438"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3470275" y="5704275"/>
            <a:ext cx="2484438" cy="544406"/>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6278563" y="5704275"/>
            <a:ext cx="2520950"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9096035" y="5704275"/>
            <a:ext cx="2484438"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1931650" y="5704275"/>
            <a:ext cx="2493621" cy="5420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37230"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563774"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362990"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203196"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6278563" y="5344235"/>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100628" y="5344235"/>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1932790" y="5348043"/>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4890364" y="8957706"/>
            <a:ext cx="2520950"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7707836" y="8957706"/>
            <a:ext cx="2484438"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0543451" y="8957706"/>
            <a:ext cx="2493621" cy="5420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5175575"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7974791"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0814997"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4890364" y="8597666"/>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7712429" y="8597666"/>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0544591" y="8601474"/>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5" name="Title 1">
            <a:extLst>
              <a:ext uri="{FF2B5EF4-FFF2-40B4-BE49-F238E27FC236}">
                <a16:creationId xmlns:a16="http://schemas.microsoft.com/office/drawing/2014/main" id="{D5332AAC-9F2D-0F2F-CED3-A3E5ADD1777E}"/>
              </a:ext>
            </a:extLst>
          </p:cNvPr>
          <p:cNvSpPr>
            <a:spLocks noGrp="1"/>
          </p:cNvSpPr>
          <p:nvPr>
            <p:ph type="title" hasCustomPrompt="1"/>
          </p:nvPr>
        </p:nvSpPr>
        <p:spPr>
          <a:xfrm>
            <a:off x="662796" y="1117874"/>
            <a:ext cx="10924578" cy="701434"/>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413756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Long Bios_4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874"/>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066925" y="4742625"/>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2066925" y="5173662"/>
            <a:ext cx="2926080" cy="3461023"/>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t>
            </a:r>
            <a:r>
              <a:rPr lang="en-US" dirty="0" err="1"/>
              <a:t>Arcu</a:t>
            </a:r>
            <a:r>
              <a:rPr lang="en-US" dirty="0"/>
              <a:t> vel </a:t>
            </a:r>
            <a:r>
              <a:rPr lang="en-US" dirty="0" err="1"/>
              <a:t>posuere</a:t>
            </a:r>
            <a:r>
              <a:rPr lang="en-US" dirty="0"/>
              <a:t> </a:t>
            </a:r>
            <a:r>
              <a:rPr lang="en-US" dirty="0" err="1"/>
              <a:t>tristique</a:t>
            </a:r>
            <a:r>
              <a:rPr lang="en-US" dirty="0"/>
              <a:t>, </a:t>
            </a:r>
            <a:r>
              <a:rPr lang="en-US" dirty="0" err="1"/>
              <a:t>tortor</a:t>
            </a:r>
            <a:r>
              <a:rPr lang="en-US" dirty="0"/>
              <a:t> </a:t>
            </a:r>
            <a:r>
              <a:rPr lang="en-US" dirty="0" err="1"/>
              <a:t>nibh</a:t>
            </a:r>
            <a:r>
              <a:rPr lang="en-US" dirty="0"/>
              <a:t> pharetra </a:t>
            </a:r>
            <a:r>
              <a:rPr lang="en-US" dirty="0" err="1"/>
              <a:t>arcu</a:t>
            </a:r>
            <a:r>
              <a:rPr lang="en-US" dirty="0"/>
              <a:t>, sed </a:t>
            </a:r>
            <a:r>
              <a:rPr lang="en-US" dirty="0" err="1"/>
              <a:t>dignissim</a:t>
            </a:r>
            <a:r>
              <a:rPr lang="en-US" dirty="0"/>
              <a:t> </a:t>
            </a:r>
            <a:r>
              <a:rPr lang="en-US" dirty="0" err="1"/>
              <a:t>mauris</a:t>
            </a:r>
            <a:r>
              <a:rPr lang="en-US" dirty="0"/>
              <a:t> </a:t>
            </a:r>
            <a:r>
              <a:rPr lang="en-US" dirty="0" err="1"/>
              <a:t>purus</a:t>
            </a:r>
            <a:r>
              <a:rPr lang="en-US" dirty="0"/>
              <a:t> </a:t>
            </a:r>
            <a:r>
              <a:rPr lang="en-US" dirty="0" err="1"/>
              <a:t>eget</a:t>
            </a:r>
            <a:r>
              <a:rPr lang="en-US" dirty="0"/>
              <a:t> </a:t>
            </a:r>
            <a:r>
              <a:rPr lang="en-US" dirty="0" err="1"/>
              <a:t>turpis</a:t>
            </a:r>
            <a:r>
              <a:rPr lang="en-US" dirty="0"/>
              <a:t>. </a:t>
            </a:r>
            <a:r>
              <a:rPr lang="en-US" dirty="0" err="1"/>
              <a:t>Phasellus</a:t>
            </a:r>
            <a:r>
              <a:rPr lang="en-US" dirty="0"/>
              <a:t> at </a:t>
            </a:r>
            <a:r>
              <a:rPr lang="en-US" dirty="0" err="1"/>
              <a:t>velit</a:t>
            </a:r>
            <a:r>
              <a:rPr lang="en-US" dirty="0"/>
              <a:t> </a:t>
            </a:r>
            <a:r>
              <a:rPr lang="en-US" dirty="0" err="1"/>
              <a:t>aliquet</a:t>
            </a:r>
            <a:r>
              <a:rPr lang="en-US" dirty="0"/>
              <a:t>, </a:t>
            </a:r>
            <a:r>
              <a:rPr lang="en-US" dirty="0" err="1"/>
              <a:t>accumsan</a:t>
            </a:r>
            <a:r>
              <a:rPr lang="en-US" dirty="0"/>
              <a:t> </a:t>
            </a:r>
            <a:r>
              <a:rPr lang="en-US" dirty="0" err="1"/>
              <a:t>leo</a:t>
            </a:r>
            <a:r>
              <a:rPr lang="en-US" dirty="0"/>
              <a:t> vitae, </a:t>
            </a:r>
            <a:r>
              <a:rPr lang="en-US" dirty="0" err="1"/>
              <a:t>aliquet</a:t>
            </a:r>
            <a:r>
              <a:rPr lang="en-US" dirty="0"/>
              <a:t> sem. </a:t>
            </a:r>
            <a:r>
              <a:rPr lang="en-US" dirty="0" err="1"/>
              <a:t>Pellentesque</a:t>
            </a:r>
            <a:r>
              <a:rPr lang="en-US" dirty="0"/>
              <a:t> </a:t>
            </a:r>
            <a:r>
              <a:rPr lang="en-US" dirty="0" err="1"/>
              <a:t>mattis</a:t>
            </a:r>
            <a:r>
              <a:rPr lang="en-US" dirty="0"/>
              <a:t> </a:t>
            </a:r>
            <a:r>
              <a:rPr lang="en-US" dirty="0" err="1"/>
              <a:t>nibh</a:t>
            </a:r>
            <a:r>
              <a:rPr lang="en-US" dirty="0"/>
              <a:t> libero, sed </a:t>
            </a:r>
            <a:r>
              <a:rPr lang="en-US" dirty="0" err="1"/>
              <a:t>dapibus</a:t>
            </a:r>
            <a:r>
              <a:rPr lang="en-US" dirty="0"/>
              <a:t>.</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5669350" y="5173663"/>
            <a:ext cx="2926080" cy="3461029"/>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9290934" y="5173663"/>
            <a:ext cx="2926080" cy="3461029"/>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2921702" y="5173663"/>
            <a:ext cx="2926080" cy="3446153"/>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2573084"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167824"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761749"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3353032"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5669350" y="4742625"/>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295526" y="4748124"/>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2922843" y="4746433"/>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Tree>
    <p:extLst>
      <p:ext uri="{BB962C8B-B14F-4D97-AF65-F5344CB8AC3E}">
        <p14:creationId xmlns:p14="http://schemas.microsoft.com/office/powerpoint/2010/main" val="350616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Long Bios_3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22"/>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271796" y="4745371"/>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3271796" y="5124102"/>
            <a:ext cx="2926080" cy="3640360"/>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503021" y="5124102"/>
            <a:ext cx="2926080" cy="36403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683139" y="5124102"/>
            <a:ext cx="2926080" cy="36403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4387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797102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18277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7503021" y="4745371"/>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1687731" y="4750870"/>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Tree>
    <p:extLst>
      <p:ext uri="{BB962C8B-B14F-4D97-AF65-F5344CB8AC3E}">
        <p14:creationId xmlns:p14="http://schemas.microsoft.com/office/powerpoint/2010/main" val="1196664147"/>
      </p:ext>
    </p:extLst>
  </p:cSld>
  <p:clrMapOvr>
    <a:masterClrMapping/>
  </p:clrMapOvr>
  <p:extLst>
    <p:ext uri="{DCECCB84-F9BA-43D5-87BE-67443E8EF086}">
      <p15:sldGuideLst xmlns:p15="http://schemas.microsoft.com/office/powerpoint/2012/main">
        <p15:guide id="1" pos="563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6 people + Pictur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86874CF-C977-3249-CC5C-0958517E9151}"/>
              </a:ext>
            </a:extLst>
          </p:cNvPr>
          <p:cNvSpPr>
            <a:spLocks noGrp="1"/>
          </p:cNvSpPr>
          <p:nvPr>
            <p:ph type="pic" sz="quarter" idx="14" hasCustomPrompt="1"/>
          </p:nvPr>
        </p:nvSpPr>
        <p:spPr>
          <a:xfrm>
            <a:off x="10355" y="0"/>
            <a:ext cx="7673145" cy="100583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8434855" y="507752"/>
            <a:ext cx="6716178" cy="294213"/>
          </a:xfrm>
          <a:prstGeom prst="rect">
            <a:avLst/>
          </a:prstGeom>
        </p:spPr>
        <p:txBody>
          <a:bodyPr/>
          <a:lstStyle/>
          <a:p>
            <a:r>
              <a:rPr lang="en-US" noProof="0" dirty="0"/>
              <a:t>Header Text – Remove if Not Needed</a:t>
            </a:r>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10269351" y="4097180"/>
            <a:ext cx="2402836"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0264758" y="6315910"/>
            <a:ext cx="2368035"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821539" y="4099708"/>
            <a:ext cx="2402836" cy="54206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8443849"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996036"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996036"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10269351" y="371844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0269351" y="5937179"/>
            <a:ext cx="2363441"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4822679" y="3724785"/>
            <a:ext cx="240169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14821539" y="6315910"/>
            <a:ext cx="2402836"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10243226" y="8596284"/>
            <a:ext cx="2359281"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4806482" y="8598624"/>
            <a:ext cx="2417893" cy="54206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8443849"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8443849"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2996036"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14821539" y="593717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10247820" y="8217553"/>
            <a:ext cx="2359280"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4807622" y="8217553"/>
            <a:ext cx="241675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Tree>
    <p:extLst>
      <p:ext uri="{BB962C8B-B14F-4D97-AF65-F5344CB8AC3E}">
        <p14:creationId xmlns:p14="http://schemas.microsoft.com/office/powerpoint/2010/main" val="156782821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8" name="Text Placeholder 7">
            <a:extLst>
              <a:ext uri="{FF2B5EF4-FFF2-40B4-BE49-F238E27FC236}">
                <a16:creationId xmlns:a16="http://schemas.microsoft.com/office/drawing/2014/main" id="{86F199A8-9591-4AAE-2DD9-2C0FF2B48BC6}"/>
              </a:ext>
            </a:extLst>
          </p:cNvPr>
          <p:cNvSpPr>
            <a:spLocks noGrp="1"/>
          </p:cNvSpPr>
          <p:nvPr>
            <p:ph type="body" sz="quarter" idx="12" hasCustomPrompt="1"/>
          </p:nvPr>
        </p:nvSpPr>
        <p:spPr>
          <a:xfrm>
            <a:off x="662797" y="2593321"/>
            <a:ext cx="16572903" cy="6783014"/>
          </a:xfrm>
          <a:prstGeom prst="rect">
            <a:avLst/>
          </a:prstGeom>
        </p:spPr>
        <p:txBody>
          <a:bodyPr/>
          <a:lstStyle>
            <a:lvl1pPr marL="0" indent="0">
              <a:spcBef>
                <a:spcPts val="1440"/>
              </a:spcBef>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dirty="0"/>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010"/>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dirty="0"/>
              <a:t>Click To Edit Master Title Style</a:t>
            </a:r>
          </a:p>
        </p:txBody>
      </p:sp>
      <p:sp>
        <p:nvSpPr>
          <p:cNvPr id="2" name="Slide Number Placeholder 1">
            <a:extLst>
              <a:ext uri="{FF2B5EF4-FFF2-40B4-BE49-F238E27FC236}">
                <a16:creationId xmlns:a16="http://schemas.microsoft.com/office/drawing/2014/main" id="{6FCD92C2-882B-CA74-9549-27AAC9962968}"/>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262084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281"/>
            <a:ext cx="15140488" cy="701434"/>
          </a:xfrm>
          <a:prstGeom prst="rect">
            <a:avLst/>
          </a:prstGeom>
        </p:spPr>
        <p:txBody>
          <a:bodyPr/>
          <a:lstStyle/>
          <a:p>
            <a:r>
              <a:rPr lang="en-US" noProof="0" dirty="0"/>
              <a:t>Click To Edit Master Title Style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257425"/>
            <a:ext cx="15157450"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noProof="0" dirty="0"/>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2"/>
            <a:ext cx="15154333" cy="5173578"/>
          </a:xfrm>
          <a:prstGeom prst="rect">
            <a:avLst/>
          </a:prstGeom>
        </p:spPr>
        <p:txBody>
          <a:bodyPr/>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dirty="0"/>
          </a:p>
        </p:txBody>
      </p:sp>
      <p:sp>
        <p:nvSpPr>
          <p:cNvPr id="4" name="Slide Number Placeholder 3">
            <a:extLst>
              <a:ext uri="{FF2B5EF4-FFF2-40B4-BE49-F238E27FC236}">
                <a16:creationId xmlns:a16="http://schemas.microsoft.com/office/drawing/2014/main" id="{F75A96A0-F10B-B252-A265-90E4234798C8}"/>
              </a:ext>
            </a:extLst>
          </p:cNvPr>
          <p:cNvSpPr>
            <a:spLocks noGrp="1"/>
          </p:cNvSpPr>
          <p:nvPr>
            <p:ph type="sldNum" sz="quarter" idx="1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464645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0595"/>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Text Placeholder 7">
            <a:extLst>
              <a:ext uri="{FF2B5EF4-FFF2-40B4-BE49-F238E27FC236}">
                <a16:creationId xmlns:a16="http://schemas.microsoft.com/office/drawing/2014/main" id="{3163D733-2CFA-43B7-182C-18924B28ACDC}"/>
              </a:ext>
            </a:extLst>
          </p:cNvPr>
          <p:cNvSpPr>
            <a:spLocks noGrp="1"/>
          </p:cNvSpPr>
          <p:nvPr>
            <p:ph type="body" sz="quarter" idx="12" hasCustomPrompt="1"/>
          </p:nvPr>
        </p:nvSpPr>
        <p:spPr>
          <a:xfrm>
            <a:off x="662797" y="2586788"/>
            <a:ext cx="16572903" cy="6798512"/>
          </a:xfrm>
          <a:prstGeom prst="rect">
            <a:avLst/>
          </a:prstGeom>
        </p:spPr>
        <p:txBody>
          <a:bodyPr numCol="2"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endParaRPr lang="en-US" dirty="0"/>
          </a:p>
          <a:p>
            <a:pPr lvl="0"/>
            <a:endParaRPr lang="en-US" dirty="0"/>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dirty="0"/>
          </a:p>
        </p:txBody>
      </p:sp>
      <p:sp>
        <p:nvSpPr>
          <p:cNvPr id="5" name="Slide Number Placeholder 4">
            <a:extLst>
              <a:ext uri="{FF2B5EF4-FFF2-40B4-BE49-F238E27FC236}">
                <a16:creationId xmlns:a16="http://schemas.microsoft.com/office/drawing/2014/main" id="{861291F7-DF86-00FC-5936-0ACD83372F4D}"/>
              </a:ext>
            </a:extLst>
          </p:cNvPr>
          <p:cNvSpPr>
            <a:spLocks noGrp="1"/>
          </p:cNvSpPr>
          <p:nvPr>
            <p:ph type="sldNum" sz="quarter" idx="1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07768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oub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759"/>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60714"/>
            <a:ext cx="1373489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2"/>
            <a:ext cx="15140488" cy="51735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dirty="0"/>
          </a:p>
        </p:txBody>
      </p:sp>
      <p:sp>
        <p:nvSpPr>
          <p:cNvPr id="4" name="Slide Number Placeholder 3">
            <a:extLst>
              <a:ext uri="{FF2B5EF4-FFF2-40B4-BE49-F238E27FC236}">
                <a16:creationId xmlns:a16="http://schemas.microsoft.com/office/drawing/2014/main" id="{90DC920F-E630-C901-6424-5C9FCE67FCE2}"/>
              </a:ext>
            </a:extLst>
          </p:cNvPr>
          <p:cNvSpPr>
            <a:spLocks noGrp="1"/>
          </p:cNvSpPr>
          <p:nvPr>
            <p:ph type="sldNum" sz="quarter" idx="1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00710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ip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878"/>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662797" y="2586788"/>
            <a:ext cx="16572903" cy="6798512"/>
          </a:xfrm>
          <a:prstGeom prst="rect">
            <a:avLst/>
          </a:prstGeom>
        </p:spPr>
        <p:txBody>
          <a:bodyPr numCol="3"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a:t>
            </a:r>
            <a:endParaRPr lang="en-GB" dirty="0"/>
          </a:p>
        </p:txBody>
      </p:sp>
      <p:sp>
        <p:nvSpPr>
          <p:cNvPr id="5" name="Slide Number Placeholder 4">
            <a:extLst>
              <a:ext uri="{FF2B5EF4-FFF2-40B4-BE49-F238E27FC236}">
                <a16:creationId xmlns:a16="http://schemas.microsoft.com/office/drawing/2014/main" id="{7F767D1A-9329-1742-67AA-1D28D81F490B}"/>
              </a:ext>
            </a:extLst>
          </p:cNvPr>
          <p:cNvSpPr>
            <a:spLocks noGrp="1"/>
          </p:cNvSpPr>
          <p:nvPr>
            <p:ph type="sldNum" sz="quarter" idx="1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025126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ip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1306"/>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55870"/>
            <a:ext cx="15156642"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1"/>
            <a:ext cx="15154333" cy="5173579"/>
          </a:xfrm>
          <a:prstGeom prst="rect">
            <a:avLst/>
          </a:prstGeom>
        </p:spPr>
        <p:txBody>
          <a:bodyPr numCol="3"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dirty="0"/>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a:t>
            </a:r>
          </a:p>
          <a:p>
            <a:pPr lvl="0"/>
            <a:r>
              <a:rPr lang="en-US" dirty="0"/>
              <a: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a:t>
            </a:r>
            <a:endParaRPr lang="en-GB" dirty="0"/>
          </a:p>
        </p:txBody>
      </p:sp>
      <p:sp>
        <p:nvSpPr>
          <p:cNvPr id="4" name="Slide Number Placeholder 3">
            <a:extLst>
              <a:ext uri="{FF2B5EF4-FFF2-40B4-BE49-F238E27FC236}">
                <a16:creationId xmlns:a16="http://schemas.microsoft.com/office/drawing/2014/main" id="{93CB4E35-D4FC-B530-ACC5-B92BBE1260A2}"/>
              </a:ext>
            </a:extLst>
          </p:cNvPr>
          <p:cNvSpPr>
            <a:spLocks noGrp="1"/>
          </p:cNvSpPr>
          <p:nvPr>
            <p:ph type="sldNum" sz="quarter" idx="1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77859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4x5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491788" y="492125"/>
            <a:ext cx="6726807" cy="8893175"/>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4x5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tx1"/>
                </a:solidFill>
              </a:defRPr>
            </a:lvl1pPr>
          </a:lstStyle>
          <a:p>
            <a:r>
              <a:rPr lang="en-US" dirty="0"/>
              <a:t>Click to Edit Master Title Style</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6" y="6984387"/>
            <a:ext cx="7569467" cy="1166812"/>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dirty="0"/>
              <a:t>Header Text – Remove if Not Needed</a:t>
            </a:r>
            <a:endParaRPr lang="en-US" dirty="0"/>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843382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1942FF7-03F5-2A80-4DA7-583D6BA4A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3622165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ouble Column + Callout +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9" y="1118387"/>
            <a:ext cx="10924576"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662579" y="2586788"/>
            <a:ext cx="10924796" cy="6798512"/>
          </a:xfrm>
          <a:prstGeom prst="rect">
            <a:avLst/>
          </a:prstGeom>
        </p:spPr>
        <p:txBody>
          <a:bodyPr numCol="2"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a:t>
            </a:r>
            <a:endParaRPr lang="en-GB" dirty="0"/>
          </a:p>
        </p:txBody>
      </p:sp>
      <p:sp>
        <p:nvSpPr>
          <p:cNvPr id="8" name="Text Placeholder 7">
            <a:extLst>
              <a:ext uri="{FF2B5EF4-FFF2-40B4-BE49-F238E27FC236}">
                <a16:creationId xmlns:a16="http://schemas.microsoft.com/office/drawing/2014/main" id="{B5F839E8-3955-9C9F-FFD3-D9D403DA0F87}"/>
              </a:ext>
            </a:extLst>
          </p:cNvPr>
          <p:cNvSpPr>
            <a:spLocks noGrp="1"/>
          </p:cNvSpPr>
          <p:nvPr>
            <p:ph type="body" sz="quarter" idx="14" hasCustomPrompt="1"/>
          </p:nvPr>
        </p:nvSpPr>
        <p:spPr>
          <a:xfrm>
            <a:off x="13327707" y="4698549"/>
            <a:ext cx="3906942" cy="388874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a:t>
            </a:r>
            <a:endParaRPr lang="en-GB" dirty="0"/>
          </a:p>
        </p:txBody>
      </p:sp>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13335000" y="8911223"/>
            <a:ext cx="3907163" cy="474077"/>
          </a:xfrm>
          <a:prstGeom prst="rect">
            <a:avLst/>
          </a:prstGeom>
        </p:spPr>
        <p:txBody>
          <a:bodyPr/>
          <a:lstStyle>
            <a:lvl1pPr>
              <a:defRPr sz="1350" b="1"/>
            </a:lvl1pPr>
          </a:lstStyle>
          <a:p>
            <a:pPr lvl="0"/>
            <a:r>
              <a:rPr lang="en-US" dirty="0"/>
              <a:t>Author Name</a:t>
            </a:r>
            <a:endParaRPr lang="en-GB" dirty="0"/>
          </a:p>
        </p:txBody>
      </p:sp>
      <p:cxnSp>
        <p:nvCxnSpPr>
          <p:cNvPr id="7" name="Straight Connector 6">
            <a:extLst>
              <a:ext uri="{FF2B5EF4-FFF2-40B4-BE49-F238E27FC236}">
                <a16:creationId xmlns:a16="http://schemas.microsoft.com/office/drawing/2014/main" id="{1EA7C658-FE7F-5DFD-8267-924D8317D511}"/>
              </a:ext>
            </a:extLst>
          </p:cNvPr>
          <p:cNvCxnSpPr>
            <a:cxnSpLocks/>
          </p:cNvCxnSpPr>
          <p:nvPr userDrawn="1"/>
        </p:nvCxnSpPr>
        <p:spPr>
          <a:xfrm flipH="1">
            <a:off x="13335000" y="4445544"/>
            <a:ext cx="3888566"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CAAE73-660A-E845-BAF8-3B437AB5CE7C}"/>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4C572EC-4C18-E3BD-731A-6B13102DC14B}"/>
              </a:ext>
            </a:extLst>
          </p:cNvPr>
          <p:cNvSpPr>
            <a:spLocks noGrp="1"/>
          </p:cNvSpPr>
          <p:nvPr>
            <p:ph type="sldNum" sz="quarter" idx="16"/>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93750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ouble Column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0935"/>
            <a:ext cx="6731777" cy="1497482"/>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3177315"/>
            <a:ext cx="1090821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0" name="Text Placeholder 7">
            <a:extLst>
              <a:ext uri="{FF2B5EF4-FFF2-40B4-BE49-F238E27FC236}">
                <a16:creationId xmlns:a16="http://schemas.microsoft.com/office/drawing/2014/main" id="{C6CC4BAE-0D2E-AB1B-892C-90078C83C6CA}"/>
              </a:ext>
            </a:extLst>
          </p:cNvPr>
          <p:cNvSpPr>
            <a:spLocks noGrp="1"/>
          </p:cNvSpPr>
          <p:nvPr>
            <p:ph type="body" sz="quarter" idx="14" hasCustomPrompt="1"/>
          </p:nvPr>
        </p:nvSpPr>
        <p:spPr>
          <a:xfrm>
            <a:off x="13316625" y="4716057"/>
            <a:ext cx="3906942" cy="473697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a:t>
            </a:r>
            <a:endParaRPr lang="en-GB" dirty="0"/>
          </a:p>
        </p:txBody>
      </p:sp>
      <p:sp>
        <p:nvSpPr>
          <p:cNvPr id="14" name="Text Placeholder 7">
            <a:extLst>
              <a:ext uri="{FF2B5EF4-FFF2-40B4-BE49-F238E27FC236}">
                <a16:creationId xmlns:a16="http://schemas.microsoft.com/office/drawing/2014/main" id="{80E6B4FD-B660-1B46-A27C-FE6C255C1177}"/>
              </a:ext>
            </a:extLst>
          </p:cNvPr>
          <p:cNvSpPr>
            <a:spLocks noGrp="1"/>
          </p:cNvSpPr>
          <p:nvPr>
            <p:ph type="body" sz="quarter" idx="13" hasCustomPrompt="1"/>
          </p:nvPr>
        </p:nvSpPr>
        <p:spPr>
          <a:xfrm>
            <a:off x="661988" y="4903025"/>
            <a:ext cx="10926437" cy="4271790"/>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dirty="0"/>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dirty="0"/>
          </a:p>
        </p:txBody>
      </p:sp>
      <p:sp>
        <p:nvSpPr>
          <p:cNvPr id="6" name="Slide Number Placeholder 5">
            <a:extLst>
              <a:ext uri="{FF2B5EF4-FFF2-40B4-BE49-F238E27FC236}">
                <a16:creationId xmlns:a16="http://schemas.microsoft.com/office/drawing/2014/main" id="{CFF07A7E-FA8F-B71B-768E-BC5F68D34A43}"/>
              </a:ext>
            </a:extLst>
          </p:cNvPr>
          <p:cNvSpPr>
            <a:spLocks noGrp="1"/>
          </p:cNvSpPr>
          <p:nvPr>
            <p:ph type="sldNum" sz="quarter" idx="15"/>
          </p:nvPr>
        </p:nvSpPr>
        <p:spPr/>
        <p:txBody>
          <a:bodyPr/>
          <a:lstStyle/>
          <a:p>
            <a:fld id="{387AECDB-6C85-4FE3-9DAF-486A9B5BAE12}" type="slidenum">
              <a:rPr lang="en-GB" smtClean="0"/>
              <a:pPr/>
              <a:t>‹#›</a:t>
            </a:fld>
            <a:endParaRPr lang="en-GB" dirty="0"/>
          </a:p>
        </p:txBody>
      </p:sp>
      <p:cxnSp>
        <p:nvCxnSpPr>
          <p:cNvPr id="7" name="Straight Connector 6">
            <a:extLst>
              <a:ext uri="{FF2B5EF4-FFF2-40B4-BE49-F238E27FC236}">
                <a16:creationId xmlns:a16="http://schemas.microsoft.com/office/drawing/2014/main" id="{795861FA-8DF8-829D-42BA-5C4771296527}"/>
              </a:ext>
            </a:extLst>
          </p:cNvPr>
          <p:cNvCxnSpPr>
            <a:cxnSpLocks/>
          </p:cNvCxnSpPr>
          <p:nvPr userDrawn="1"/>
        </p:nvCxnSpPr>
        <p:spPr>
          <a:xfrm flipH="1">
            <a:off x="13335000" y="4445544"/>
            <a:ext cx="3888566"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5C6F7F-6B66-DB63-E91B-52E87485456E}"/>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041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uble Column + Call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886"/>
            <a:ext cx="6716178" cy="1870688"/>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3173934"/>
            <a:ext cx="10908492"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903451"/>
            <a:ext cx="10908490" cy="4487015"/>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dirty="0"/>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dirty="0"/>
          </a:p>
        </p:txBody>
      </p:sp>
      <p:sp>
        <p:nvSpPr>
          <p:cNvPr id="8" name="Text Placeholder 7">
            <a:extLst>
              <a:ext uri="{FF2B5EF4-FFF2-40B4-BE49-F238E27FC236}">
                <a16:creationId xmlns:a16="http://schemas.microsoft.com/office/drawing/2014/main" id="{A406F74E-C6FF-DBC6-BDAC-F6548F5F9F66}"/>
              </a:ext>
            </a:extLst>
          </p:cNvPr>
          <p:cNvSpPr>
            <a:spLocks noGrp="1"/>
          </p:cNvSpPr>
          <p:nvPr>
            <p:ph type="body" sz="quarter" idx="14" hasCustomPrompt="1"/>
          </p:nvPr>
        </p:nvSpPr>
        <p:spPr>
          <a:xfrm>
            <a:off x="13332673" y="1153639"/>
            <a:ext cx="3906942" cy="8231662"/>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Lorem ipsum dolor sit amet, consectetur </a:t>
            </a:r>
            <a:endParaRPr lang="en-GB" dirty="0"/>
          </a:p>
        </p:txBody>
      </p:sp>
      <p:sp>
        <p:nvSpPr>
          <p:cNvPr id="4" name="Slide Number Placeholder 3">
            <a:extLst>
              <a:ext uri="{FF2B5EF4-FFF2-40B4-BE49-F238E27FC236}">
                <a16:creationId xmlns:a16="http://schemas.microsoft.com/office/drawing/2014/main" id="{B552B8EE-5559-0794-F110-39759A000EF1}"/>
              </a:ext>
            </a:extLst>
          </p:cNvPr>
          <p:cNvSpPr>
            <a:spLocks noGrp="1"/>
          </p:cNvSpPr>
          <p:nvPr>
            <p:ph type="sldNum" sz="quarter" idx="15"/>
          </p:nvPr>
        </p:nvSpPr>
        <p:spPr/>
        <p:txBody>
          <a:bodyPr/>
          <a:lstStyle/>
          <a:p>
            <a:fld id="{387AECDB-6C85-4FE3-9DAF-486A9B5BAE12}" type="slidenum">
              <a:rPr lang="en-GB" smtClean="0"/>
              <a:pPr/>
              <a:t>‹#›</a:t>
            </a:fld>
            <a:endParaRPr lang="en-GB" dirty="0"/>
          </a:p>
        </p:txBody>
      </p:sp>
      <p:cxnSp>
        <p:nvCxnSpPr>
          <p:cNvPr id="11" name="Straight Connector 10">
            <a:extLst>
              <a:ext uri="{FF2B5EF4-FFF2-40B4-BE49-F238E27FC236}">
                <a16:creationId xmlns:a16="http://schemas.microsoft.com/office/drawing/2014/main" id="{9B3D63EB-D58C-835A-E9F4-ACD523CEF618}"/>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217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7265" y="2021641"/>
            <a:ext cx="8100561" cy="7500353"/>
          </a:xfrm>
          <a:prstGeom prst="rect">
            <a:avLst/>
          </a:prstGeom>
        </p:spPr>
        <p:txBody>
          <a:bodyPr numCol="1" anchor="b" anchorCtr="0"/>
          <a:lstStyle/>
          <a:p>
            <a:r>
              <a:rPr lang="en-US" dirty="0"/>
              <a:t>Click To Edit Master Title Style</a:t>
            </a:r>
            <a:endParaRPr lang="en-GB" dirty="0"/>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0502922" y="1844040"/>
            <a:ext cx="6716178" cy="7541260"/>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dirty="0"/>
          </a:p>
        </p:txBody>
      </p:sp>
      <p:sp>
        <p:nvSpPr>
          <p:cNvPr id="4" name="Footer Placeholder 3">
            <a:extLst>
              <a:ext uri="{FF2B5EF4-FFF2-40B4-BE49-F238E27FC236}">
                <a16:creationId xmlns:a16="http://schemas.microsoft.com/office/drawing/2014/main" id="{B72E4C6D-994F-A13E-C118-BC9CB0F57108}"/>
              </a:ext>
            </a:extLst>
          </p:cNvPr>
          <p:cNvSpPr>
            <a:spLocks noGrp="1"/>
          </p:cNvSpPr>
          <p:nvPr>
            <p:ph type="ftr" sz="quarter" idx="14"/>
          </p:nvPr>
        </p:nvSpPr>
        <p:spPr/>
        <p:txBody>
          <a:bodyPr/>
          <a:lstStyle/>
          <a:p>
            <a:r>
              <a:rPr lang="en-US" noProof="0" dirty="0"/>
              <a:t>Header Text – Remove if Not Needed</a:t>
            </a:r>
          </a:p>
        </p:txBody>
      </p:sp>
      <p:cxnSp>
        <p:nvCxnSpPr>
          <p:cNvPr id="3" name="Straight Connector 2">
            <a:extLst>
              <a:ext uri="{FF2B5EF4-FFF2-40B4-BE49-F238E27FC236}">
                <a16:creationId xmlns:a16="http://schemas.microsoft.com/office/drawing/2014/main" id="{B8DD4F50-0267-1434-651B-CC4A4E250B79}"/>
              </a:ext>
            </a:extLst>
          </p:cNvPr>
          <p:cNvCxnSpPr>
            <a:cxnSpLocks/>
          </p:cNvCxnSpPr>
          <p:nvPr userDrawn="1"/>
        </p:nvCxnSpPr>
        <p:spPr>
          <a:xfrm>
            <a:off x="10206119" y="492125"/>
            <a:ext cx="0" cy="88968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349F180-472A-E336-6E56-35D5F1F4E5D1}"/>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446652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head + 2 column">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3" name="PRESENTATION TITLE OR SECTION">
            <a:extLst>
              <a:ext uri="{FF2B5EF4-FFF2-40B4-BE49-F238E27FC236}">
                <a16:creationId xmlns:a16="http://schemas.microsoft.com/office/drawing/2014/main" id="{369F1317-01CB-8966-585F-492DEC18B5DD}"/>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noProof="0" dirty="0"/>
              <a:t>Header Text – Remove if Not Needed</a:t>
            </a:r>
          </a:p>
        </p:txBody>
      </p:sp>
      <p:sp>
        <p:nvSpPr>
          <p:cNvPr id="9" name="Text Placeholder 8">
            <a:extLst>
              <a:ext uri="{FF2B5EF4-FFF2-40B4-BE49-F238E27FC236}">
                <a16:creationId xmlns:a16="http://schemas.microsoft.com/office/drawing/2014/main" id="{D23964E3-86EF-7577-05CA-3B1B953DC94D}"/>
              </a:ext>
            </a:extLst>
          </p:cNvPr>
          <p:cNvSpPr>
            <a:spLocks noGrp="1"/>
          </p:cNvSpPr>
          <p:nvPr>
            <p:ph type="body" sz="quarter" idx="18" hasCustomPrompt="1"/>
          </p:nvPr>
        </p:nvSpPr>
        <p:spPr>
          <a:xfrm>
            <a:off x="661988" y="3441332"/>
            <a:ext cx="6716178" cy="4595813"/>
          </a:xfrm>
        </p:spPr>
        <p:txBody>
          <a:bodyPr/>
          <a:lstStyle>
            <a:lvl1pPr>
              <a:defRPr lang="en-GB" sz="270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1344150" rtl="0" eaLnBrk="1" latinLnBrk="0" hangingPunct="1">
              <a:lnSpc>
                <a:spcPts val="3996"/>
              </a:lnSpc>
              <a:spcBef>
                <a:spcPts val="1467"/>
              </a:spcBef>
              <a:buSzPct val="80000"/>
              <a:buFont typeface="Arial" panose="020B0604020202020204" pitchFamily="34" charset="0"/>
              <a:buNone/>
              <a:tabLst>
                <a:tab pos="274317" algn="l"/>
              </a:tabLst>
            </a:pPr>
            <a:r>
              <a:rPr lang="en-GB" dirty="0"/>
              <a:t>Sed malesuada, arcu </a:t>
            </a:r>
            <a:r>
              <a:rPr lang="en-GB" dirty="0" err="1"/>
              <a:t>vel</a:t>
            </a:r>
            <a:r>
              <a:rPr lang="en-GB" dirty="0"/>
              <a:t> </a:t>
            </a:r>
            <a:r>
              <a:rPr lang="en-GB" dirty="0" err="1"/>
              <a:t>posuere</a:t>
            </a:r>
            <a:r>
              <a:rPr lang="en-GB" dirty="0"/>
              <a:t> tristique, tortor nibh pharetra arcu, sed dignissim mauris purus eget turpis. Phasellus at velit aliquet, accumsan leo vitae, aliquet</a:t>
            </a:r>
          </a:p>
        </p:txBody>
      </p:sp>
      <p:sp>
        <p:nvSpPr>
          <p:cNvPr id="12" name="Text Placeholder 11">
            <a:extLst>
              <a:ext uri="{FF2B5EF4-FFF2-40B4-BE49-F238E27FC236}">
                <a16:creationId xmlns:a16="http://schemas.microsoft.com/office/drawing/2014/main" id="{4B06EB6C-ED71-1E0E-1A0C-A747B2FB4731}"/>
              </a:ext>
            </a:extLst>
          </p:cNvPr>
          <p:cNvSpPr>
            <a:spLocks noGrp="1"/>
          </p:cNvSpPr>
          <p:nvPr>
            <p:ph type="body" sz="quarter" idx="19" hasCustomPrompt="1"/>
          </p:nvPr>
        </p:nvSpPr>
        <p:spPr>
          <a:xfrm>
            <a:off x="8799513" y="1178778"/>
            <a:ext cx="8423981" cy="8206522"/>
          </a:xfrm>
        </p:spPr>
        <p:txBody>
          <a:bodyPr numCol="2" spcCol="457200"/>
          <a:lstStyle>
            <a:lvl1pPr>
              <a:spcBef>
                <a:spcPts val="0"/>
              </a:spcBef>
              <a:defRPr lang="en-GB" sz="1800" kern="1200" dirty="0">
                <a:solidFill>
                  <a:schemeClr val="tx1"/>
                </a:solidFill>
                <a:latin typeface="+mn-lt"/>
                <a:ea typeface="+mn-ea"/>
                <a:cs typeface="Arial" panose="020B0604020202020204" pitchFamily="34" charset="0"/>
              </a:defRPr>
            </a:lvl1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Cras ac turpis euismod, venenatis massa id, ac nibh ornare tempus orci. Cras ac turpis euismod, venenatis massa id, ac nibh ornare tempus </a:t>
            </a:r>
            <a:r>
              <a:rPr lang="en-US" dirty="0" err="1"/>
              <a:t>orci</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mi ac </a:t>
            </a:r>
            <a:r>
              <a:rPr lang="en-US" dirty="0" err="1"/>
              <a:t>nibh</a:t>
            </a:r>
            <a:r>
              <a:rPr lang="en-US" dirty="0"/>
              <a:t> </a:t>
            </a:r>
            <a:r>
              <a:rPr lang="en-US" dirty="0" err="1"/>
              <a:t>ornare</a:t>
            </a:r>
            <a:r>
              <a:rPr lang="en-US" dirty="0"/>
              <a:t>, ac auctor </a:t>
            </a:r>
            <a:r>
              <a:rPr lang="en-US" dirty="0" err="1"/>
              <a:t>orci</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ac </a:t>
            </a:r>
            <a:r>
              <a:rPr lang="en-US" dirty="0" err="1"/>
              <a:t>nibh</a:t>
            </a:r>
            <a:r>
              <a:rPr lang="en-US" dirty="0"/>
              <a:t> </a:t>
            </a:r>
            <a:r>
              <a:rPr lang="en-US" dirty="0" err="1"/>
              <a:t>ornare</a:t>
            </a:r>
            <a:r>
              <a:rPr lang="en-US" dirty="0"/>
              <a:t> tempus </a:t>
            </a:r>
            <a:r>
              <a:rPr lang="en-US" dirty="0" err="1"/>
              <a:t>orci</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ac </a:t>
            </a:r>
            <a:r>
              <a:rPr lang="en-US" dirty="0" err="1"/>
              <a:t>nibh</a:t>
            </a:r>
            <a:r>
              <a:rPr lang="en-US" dirty="0"/>
              <a:t> </a:t>
            </a:r>
            <a:r>
              <a:rPr lang="en-US" dirty="0" err="1"/>
              <a:t>ornare</a:t>
            </a:r>
            <a:r>
              <a:rPr lang="en-US" dirty="0"/>
              <a:t>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mi ac </a:t>
            </a:r>
            <a:r>
              <a:rPr lang="en-US" dirty="0" err="1"/>
              <a:t>nibh</a:t>
            </a:r>
            <a:r>
              <a:rPr lang="en-US" dirty="0"/>
              <a:t> </a:t>
            </a:r>
            <a:r>
              <a:rPr lang="en-US" dirty="0" err="1"/>
              <a:t>ornare</a:t>
            </a:r>
            <a:r>
              <a:rPr lang="en-US" dirty="0"/>
              <a:t>, ac auctor </a:t>
            </a:r>
            <a:r>
              <a:rPr lang="en-US" dirty="0" err="1"/>
              <a:t>orci</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ac </a:t>
            </a:r>
            <a:r>
              <a:rPr lang="en-US" dirty="0" err="1"/>
              <a:t>nibh</a:t>
            </a:r>
            <a:r>
              <a:rPr lang="en-US" dirty="0"/>
              <a:t> </a:t>
            </a:r>
            <a:r>
              <a:rPr lang="en-US" dirty="0" err="1"/>
              <a:t>ornare</a:t>
            </a:r>
            <a:r>
              <a:rPr lang="en-US" dirty="0"/>
              <a:t> tempus </a:t>
            </a:r>
            <a:r>
              <a:rPr lang="en-US" dirty="0" err="1"/>
              <a:t>orci</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ac </a:t>
            </a:r>
            <a:r>
              <a:rPr lang="en-US" dirty="0" err="1"/>
              <a:t>nibh</a:t>
            </a:r>
            <a:r>
              <a:rPr lang="en-US" dirty="0"/>
              <a:t> </a:t>
            </a:r>
            <a:r>
              <a:rPr lang="en-US" dirty="0" err="1"/>
              <a:t>ornare</a:t>
            </a:r>
            <a:r>
              <a:rPr lang="en-US" dirty="0"/>
              <a:t> tempus </a:t>
            </a:r>
            <a:r>
              <a:rPr lang="en-US" dirty="0" err="1"/>
              <a:t>orci</a:t>
            </a:r>
            <a:r>
              <a:rPr lang="en-US" dirty="0"/>
              <a:t>.</a:t>
            </a:r>
            <a:endParaRPr lang="en-GB" dirty="0"/>
          </a:p>
          <a:p>
            <a:pPr marL="0" lvl="0" indent="0" algn="l" defTabSz="1344150" rtl="0" eaLnBrk="1" latinLnBrk="0" hangingPunct="1">
              <a:lnSpc>
                <a:spcPts val="2880"/>
              </a:lnSpc>
              <a:spcBef>
                <a:spcPts val="1467"/>
              </a:spcBef>
              <a:buSzPct val="80000"/>
              <a:buFont typeface="Arial" panose="020B0604020202020204" pitchFamily="34" charset="0"/>
              <a:buNone/>
              <a:tabLst>
                <a:tab pos="274317" algn="l"/>
              </a:tabLst>
            </a:pPr>
            <a:endParaRPr lang="en-GB" dirty="0"/>
          </a:p>
        </p:txBody>
      </p:sp>
      <p:sp>
        <p:nvSpPr>
          <p:cNvPr id="8" name="Title 1">
            <a:extLst>
              <a:ext uri="{FF2B5EF4-FFF2-40B4-BE49-F238E27FC236}">
                <a16:creationId xmlns:a16="http://schemas.microsoft.com/office/drawing/2014/main" id="{9DEAE662-F027-B945-9A69-3A969CF805F8}"/>
              </a:ext>
            </a:extLst>
          </p:cNvPr>
          <p:cNvSpPr>
            <a:spLocks noGrp="1"/>
          </p:cNvSpPr>
          <p:nvPr>
            <p:ph type="title" hasCustomPrompt="1"/>
          </p:nvPr>
        </p:nvSpPr>
        <p:spPr>
          <a:xfrm>
            <a:off x="662796" y="1118886"/>
            <a:ext cx="6716178" cy="1870688"/>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70698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ubhead + 2 column_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703311C-463C-5CF5-9BBC-B628730869A9}"/>
              </a:ext>
            </a:extLst>
          </p:cNvPr>
          <p:cNvSpPr>
            <a:spLocks noGrp="1"/>
          </p:cNvSpPr>
          <p:nvPr>
            <p:ph type="body" sz="quarter" idx="21" hasCustomPrompt="1"/>
          </p:nvPr>
        </p:nvSpPr>
        <p:spPr>
          <a:xfrm>
            <a:off x="8799513" y="1231532"/>
            <a:ext cx="8423981" cy="8153767"/>
          </a:xfrm>
        </p:spPr>
        <p:txBody>
          <a:bodyPr numCol="2" spcCol="457200"/>
          <a:lstStyle>
            <a:lvl1pPr marL="0" indent="0">
              <a:lnSpc>
                <a:spcPts val="2025"/>
              </a:lnSpc>
              <a:buFont typeface="Arial" panose="020B0604020202020204" pitchFamily="34" charset="0"/>
              <a:buNone/>
              <a:defRPr sz="1350"/>
            </a:lvl1pPr>
            <a:lvl2pPr marL="670566" indent="0">
              <a:lnSpc>
                <a:spcPts val="2025"/>
              </a:lnSpc>
              <a:buNone/>
              <a:defRPr sz="1350"/>
            </a:lvl2pPr>
            <a:lvl3pPr marL="1341133" indent="0">
              <a:lnSpc>
                <a:spcPts val="2025"/>
              </a:lnSpc>
              <a:buNone/>
              <a:defRPr sz="1350"/>
            </a:lvl3pPr>
            <a:lvl4pPr marL="2011698" indent="0">
              <a:lnSpc>
                <a:spcPts val="2025"/>
              </a:lnSpc>
              <a:buNone/>
              <a:defRPr sz="1350"/>
            </a:lvl4pPr>
            <a:lvl5pPr marL="2682265" indent="0">
              <a:lnSpc>
                <a:spcPts val="2025"/>
              </a:lnSpc>
              <a:buNone/>
              <a:defRPr sz="1350"/>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GB" sz="1350" kern="1200" dirty="0">
                <a:solidFill>
                  <a:schemeClr val="tx1"/>
                </a:solidFill>
                <a:latin typeface="+mn-lt"/>
                <a:ea typeface="+mn-ea"/>
                <a:cs typeface="Arial" panose="020B0604020202020204" pitchFamily="34" charset="0"/>
              </a:rPr>
              <a:t>Lorem ipsum dolor sit amet, consectetur adipiscing elit. Aliquam vitae lacus vitae elit scelerisque cursus. Nam tempor vestibulum est, a finibus magna vehicula vel. Etiam gravida sapien et tortor mollis, eget imperdiet quam venenatis. Pellentesque tempus ultrices nisl, et volutpat enim varius id. Ut non lobortis sapien. In hac habitasse platea dictumst. Class aptent taciti sociosqu ad litora torquent per conubia nostra, per inceptos himenaeos. Nam lacinia fringilla tellus vitae ullamcorper. Sed hendrerit tristique accumsan. Vivamus ac ante feugiat, efficitur nisl vel, molestie nunc. Nunc ultricies, neque a finibus malesuada, tortor ex vehicula nisl, non facilisis nunc nisl vel nisi. Nam vehicula vestibulum urna, faucibus tempus nulla laoreet ac. Fusce nunc dolor, euismod eget nunc </a:t>
            </a:r>
            <a:r>
              <a:rPr lang="en-GB" sz="1350" kern="1200" dirty="0" err="1">
                <a:solidFill>
                  <a:schemeClr val="tx1"/>
                </a:solidFill>
                <a:latin typeface="+mn-lt"/>
                <a:ea typeface="+mn-ea"/>
                <a:cs typeface="Arial" panose="020B0604020202020204" pitchFamily="34" charset="0"/>
              </a:rPr>
              <a:t>ut</a:t>
            </a:r>
            <a:r>
              <a:rPr lang="en-GB" sz="1350" kern="1200" dirty="0">
                <a:solidFill>
                  <a:schemeClr val="tx1"/>
                </a:solidFill>
                <a:latin typeface="+mn-lt"/>
                <a:ea typeface="+mn-ea"/>
                <a:cs typeface="Arial" panose="020B0604020202020204" pitchFamily="34" charset="0"/>
              </a:rPr>
              <a:t>, ornare ultricies nunc. In ultrices, lectus quis sagittis interdum, eros neque aliquam leo, vestibulum porttitor est nulla sed lectus. Cras porttitor euismod tempor. ornare ultricies nunc. In ultrices, lectus quis sagittis interdum, eros neque aliquam leo, vestibulum porttitor est nulla sed lectus. Cras porttitor euismod tempor  sagittis </a:t>
            </a:r>
            <a:r>
              <a:rPr lang="en-GB" sz="1350" kern="1200" dirty="0" err="1">
                <a:solidFill>
                  <a:schemeClr val="tx1"/>
                </a:solidFill>
                <a:latin typeface="+mn-lt"/>
                <a:ea typeface="+mn-ea"/>
                <a:cs typeface="Arial" panose="020B0604020202020204" pitchFamily="34" charset="0"/>
              </a:rPr>
              <a:t>interdum</a:t>
            </a:r>
            <a:r>
              <a:rPr lang="en-GB" sz="1350" kern="1200" dirty="0">
                <a:solidFill>
                  <a:schemeClr val="tx1"/>
                </a:solidFill>
                <a:latin typeface="+mn-lt"/>
                <a:ea typeface="+mn-ea"/>
                <a:cs typeface="Arial" panose="020B0604020202020204" pitchFamily="34" charset="0"/>
              </a:rPr>
              <a:t>. Lorem ipsum </a:t>
            </a:r>
            <a:r>
              <a:rPr lang="en-GB" sz="1350" kern="1200" dirty="0" err="1">
                <a:solidFill>
                  <a:schemeClr val="tx1"/>
                </a:solidFill>
                <a:latin typeface="+mn-lt"/>
                <a:ea typeface="+mn-ea"/>
                <a:cs typeface="Arial" panose="020B0604020202020204" pitchFamily="34" charset="0"/>
              </a:rPr>
              <a:t>dolor</a:t>
            </a:r>
            <a:r>
              <a:rPr lang="en-GB" sz="1350" kern="1200" dirty="0">
                <a:solidFill>
                  <a:schemeClr val="tx1"/>
                </a:solidFill>
                <a:latin typeface="+mn-lt"/>
                <a:ea typeface="+mn-ea"/>
                <a:cs typeface="Arial" panose="020B0604020202020204" pitchFamily="34" charset="0"/>
              </a:rPr>
              <a:t> sit </a:t>
            </a:r>
            <a:r>
              <a:rPr lang="en-GB" sz="1350" kern="1200" dirty="0" err="1">
                <a:solidFill>
                  <a:schemeClr val="tx1"/>
                </a:solidFill>
                <a:latin typeface="+mn-lt"/>
                <a:ea typeface="+mn-ea"/>
                <a:cs typeface="Arial" panose="020B0604020202020204" pitchFamily="34" charset="0"/>
              </a:rPr>
              <a:t>amet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consectetur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adipiscing</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elit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Aliquam</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lacus</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elit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scelerisque</a:t>
            </a:r>
            <a:r>
              <a:rPr lang="en-GB" sz="1350" kern="1200" dirty="0">
                <a:solidFill>
                  <a:schemeClr val="tx1"/>
                </a:solidFill>
                <a:latin typeface="+mn-lt"/>
                <a:ea typeface="+mn-ea"/>
                <a:cs typeface="Arial" panose="020B0604020202020204" pitchFamily="34" charset="0"/>
              </a:rPr>
              <a:t> cursus. Nam </a:t>
            </a:r>
            <a:r>
              <a:rPr lang="en-GB" sz="1350" kern="1200" dirty="0" err="1">
                <a:solidFill>
                  <a:schemeClr val="tx1"/>
                </a:solidFill>
                <a:latin typeface="+mn-lt"/>
                <a:ea typeface="+mn-ea"/>
                <a:cs typeface="Arial" panose="020B0604020202020204" pitchFamily="34" charset="0"/>
              </a:rPr>
              <a:t>tempor</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est</a:t>
            </a:r>
            <a:r>
              <a:rPr lang="en-GB" sz="1350" kern="1200" dirty="0">
                <a:solidFill>
                  <a:schemeClr val="tx1"/>
                </a:solidFill>
                <a:latin typeface="+mn-lt"/>
                <a:ea typeface="+mn-ea"/>
                <a:cs typeface="Arial" panose="020B0604020202020204" pitchFamily="34" charset="0"/>
              </a:rPr>
              <a:t>, a </a:t>
            </a:r>
            <a:r>
              <a:rPr lang="en-GB" sz="1350" kern="1200" dirty="0" err="1">
                <a:solidFill>
                  <a:schemeClr val="tx1"/>
                </a:solidFill>
                <a:latin typeface="+mn-lt"/>
                <a:ea typeface="+mn-ea"/>
                <a:cs typeface="Arial" panose="020B0604020202020204" pitchFamily="34" charset="0"/>
              </a:rPr>
              <a:t>finibus</a:t>
            </a:r>
            <a:r>
              <a:rPr lang="en-GB" sz="1350" kern="1200" dirty="0">
                <a:solidFill>
                  <a:schemeClr val="tx1"/>
                </a:solidFill>
                <a:latin typeface="+mn-lt"/>
                <a:ea typeface="+mn-ea"/>
                <a:cs typeface="Arial" panose="020B0604020202020204" pitchFamily="34" charset="0"/>
              </a:rPr>
              <a:t> magna </a:t>
            </a:r>
            <a:r>
              <a:rPr lang="en-GB" sz="1350" kern="1200" dirty="0" err="1">
                <a:solidFill>
                  <a:schemeClr val="tx1"/>
                </a:solidFill>
                <a:latin typeface="+mn-lt"/>
                <a:ea typeface="+mn-ea"/>
                <a:cs typeface="Arial" panose="020B0604020202020204" pitchFamily="34" charset="0"/>
              </a:rPr>
              <a:t>vehicula</a:t>
            </a:r>
            <a:r>
              <a:rPr lang="en-GB" sz="1350" kern="1200" dirty="0">
                <a:solidFill>
                  <a:schemeClr val="tx1"/>
                </a:solidFill>
                <a:latin typeface="+mn-lt"/>
                <a:ea typeface="+mn-ea"/>
                <a:cs typeface="Arial" panose="020B0604020202020204" pitchFamily="34" charset="0"/>
              </a:rPr>
              <a:t> vel. </a:t>
            </a:r>
            <a:r>
              <a:rPr lang="en-GB" sz="1350" kern="1200" dirty="0" err="1">
                <a:solidFill>
                  <a:schemeClr val="tx1"/>
                </a:solidFill>
                <a:latin typeface="+mn-lt"/>
                <a:ea typeface="+mn-ea"/>
                <a:cs typeface="Arial" panose="020B0604020202020204" pitchFamily="34" charset="0"/>
              </a:rPr>
              <a:t>Etiam</a:t>
            </a:r>
            <a:r>
              <a:rPr lang="en-GB" sz="1350" kern="1200" dirty="0">
                <a:solidFill>
                  <a:schemeClr val="tx1"/>
                </a:solidFill>
                <a:latin typeface="+mn-lt"/>
                <a:ea typeface="+mn-ea"/>
                <a:cs typeface="Arial" panose="020B0604020202020204" pitchFamily="34" charset="0"/>
              </a:rPr>
              <a:t> gravida </a:t>
            </a:r>
            <a:r>
              <a:rPr lang="en-GB" sz="1350" kern="1200" dirty="0" err="1">
                <a:solidFill>
                  <a:schemeClr val="tx1"/>
                </a:solidFill>
                <a:latin typeface="+mn-lt"/>
                <a:ea typeface="+mn-ea"/>
                <a:cs typeface="Arial" panose="020B0604020202020204" pitchFamily="34" charset="0"/>
              </a:rPr>
              <a:t>sapien</a:t>
            </a:r>
            <a:r>
              <a:rPr lang="en-GB" sz="1350" kern="1200" dirty="0">
                <a:solidFill>
                  <a:schemeClr val="tx1"/>
                </a:solidFill>
                <a:latin typeface="+mn-lt"/>
                <a:ea typeface="+mn-ea"/>
                <a:cs typeface="Arial" panose="020B0604020202020204" pitchFamily="34" charset="0"/>
              </a:rPr>
              <a:t> et </a:t>
            </a:r>
            <a:r>
              <a:rPr lang="en-GB" sz="1350" kern="1200" dirty="0" err="1">
                <a:solidFill>
                  <a:schemeClr val="tx1"/>
                </a:solidFill>
                <a:latin typeface="+mn-lt"/>
                <a:ea typeface="+mn-ea"/>
                <a:cs typeface="Arial" panose="020B0604020202020204" pitchFamily="34" charset="0"/>
              </a:rPr>
              <a:t>tortor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mollis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eget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imperdiet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quam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venenatis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Pellentesque</a:t>
            </a:r>
            <a:r>
              <a:rPr lang="en-GB" sz="1350" kern="1200" dirty="0">
                <a:solidFill>
                  <a:schemeClr val="tx1"/>
                </a:solidFill>
                <a:latin typeface="+mn-lt"/>
                <a:ea typeface="+mn-ea"/>
                <a:cs typeface="Arial" panose="020B0604020202020204" pitchFamily="34" charset="0"/>
              </a:rPr>
              <a:t> tempus </a:t>
            </a:r>
            <a:r>
              <a:rPr lang="en-GB" sz="1350" kern="1200" dirty="0" err="1">
                <a:solidFill>
                  <a:schemeClr val="tx1"/>
                </a:solidFill>
                <a:latin typeface="+mn-lt"/>
                <a:ea typeface="+mn-ea"/>
                <a:cs typeface="Arial" panose="020B0604020202020204" pitchFamily="34" charset="0"/>
              </a:rPr>
              <a:t>ultrices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et </a:t>
            </a:r>
            <a:r>
              <a:rPr lang="en-GB" sz="1350" kern="1200" dirty="0" err="1">
                <a:solidFill>
                  <a:schemeClr val="tx1"/>
                </a:solidFill>
                <a:latin typeface="+mn-lt"/>
                <a:ea typeface="+mn-ea"/>
                <a:cs typeface="Arial" panose="020B0604020202020204" pitchFamily="34" charset="0"/>
              </a:rPr>
              <a:t>volutpat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enim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varius</a:t>
            </a:r>
            <a:r>
              <a:rPr lang="en-GB" sz="1350" kern="1200" dirty="0">
                <a:solidFill>
                  <a:schemeClr val="tx1"/>
                </a:solidFill>
                <a:latin typeface="+mn-lt"/>
                <a:ea typeface="+mn-ea"/>
                <a:cs typeface="Arial" panose="020B0604020202020204" pitchFamily="34" charset="0"/>
              </a:rPr>
              <a:t> id. Ut non </a:t>
            </a:r>
            <a:r>
              <a:rPr lang="en-GB" sz="1350" kern="1200" dirty="0" err="1">
                <a:solidFill>
                  <a:schemeClr val="tx1"/>
                </a:solidFill>
                <a:latin typeface="+mn-lt"/>
                <a:ea typeface="+mn-ea"/>
                <a:cs typeface="Arial" panose="020B0604020202020204" pitchFamily="34" charset="0"/>
              </a:rPr>
              <a:t>lobortis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sapien</a:t>
            </a:r>
            <a:r>
              <a:rPr lang="en-GB" sz="1350" kern="1200" dirty="0">
                <a:solidFill>
                  <a:schemeClr val="tx1"/>
                </a:solidFill>
                <a:latin typeface="+mn-lt"/>
                <a:ea typeface="+mn-ea"/>
                <a:cs typeface="Arial" panose="020B0604020202020204" pitchFamily="34" charset="0"/>
              </a:rPr>
              <a:t>. In </a:t>
            </a:r>
            <a:r>
              <a:rPr lang="en-GB" sz="1350" kern="1200" dirty="0" err="1">
                <a:solidFill>
                  <a:schemeClr val="tx1"/>
                </a:solidFill>
                <a:latin typeface="+mn-lt"/>
                <a:ea typeface="+mn-ea"/>
                <a:cs typeface="Arial" panose="020B0604020202020204" pitchFamily="34" charset="0"/>
              </a:rPr>
              <a:t>hac</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habitasse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platea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dictumst</a:t>
            </a:r>
            <a:r>
              <a:rPr lang="en-GB" sz="1350" kern="1200" dirty="0">
                <a:solidFill>
                  <a:schemeClr val="tx1"/>
                </a:solidFill>
                <a:latin typeface="+mn-lt"/>
                <a:ea typeface="+mn-ea"/>
                <a:cs typeface="Arial" panose="020B0604020202020204" pitchFamily="34" charset="0"/>
              </a:rPr>
              <a:t>. Class </a:t>
            </a:r>
            <a:r>
              <a:rPr lang="en-GB" sz="1350" kern="1200" dirty="0" err="1">
                <a:solidFill>
                  <a:schemeClr val="tx1"/>
                </a:solidFill>
                <a:latin typeface="+mn-lt"/>
                <a:ea typeface="+mn-ea"/>
                <a:cs typeface="Arial" panose="020B0604020202020204" pitchFamily="34" charset="0"/>
              </a:rPr>
              <a:t>aptent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taciti</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sociosqu</a:t>
            </a:r>
            <a:r>
              <a:rPr lang="en-GB" sz="1350" kern="1200" dirty="0">
                <a:solidFill>
                  <a:schemeClr val="tx1"/>
                </a:solidFill>
                <a:latin typeface="+mn-lt"/>
                <a:ea typeface="+mn-ea"/>
                <a:cs typeface="Arial" panose="020B0604020202020204" pitchFamily="34" charset="0"/>
              </a:rPr>
              <a:t> ad </a:t>
            </a:r>
            <a:r>
              <a:rPr lang="en-GB" sz="1350" kern="1200" dirty="0" err="1">
                <a:solidFill>
                  <a:schemeClr val="tx1"/>
                </a:solidFill>
                <a:latin typeface="+mn-lt"/>
                <a:ea typeface="+mn-ea"/>
                <a:cs typeface="Arial" panose="020B0604020202020204" pitchFamily="34" charset="0"/>
              </a:rPr>
              <a:t>litora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torquent</a:t>
            </a:r>
            <a:r>
              <a:rPr lang="en-GB" sz="1350" kern="1200" dirty="0">
                <a:solidFill>
                  <a:schemeClr val="tx1"/>
                </a:solidFill>
                <a:latin typeface="+mn-lt"/>
                <a:ea typeface="+mn-ea"/>
                <a:cs typeface="Arial" panose="020B0604020202020204" pitchFamily="34" charset="0"/>
              </a:rPr>
              <a:t> per </a:t>
            </a:r>
            <a:r>
              <a:rPr lang="en-GB" sz="1350" kern="1200" dirty="0" err="1">
                <a:solidFill>
                  <a:schemeClr val="tx1"/>
                </a:solidFill>
                <a:latin typeface="+mn-lt"/>
                <a:ea typeface="+mn-ea"/>
                <a:cs typeface="Arial" panose="020B0604020202020204" pitchFamily="34" charset="0"/>
              </a:rPr>
              <a:t>conubia</a:t>
            </a:r>
            <a:r>
              <a:rPr lang="en-GB" sz="1350" kern="1200" dirty="0">
                <a:solidFill>
                  <a:schemeClr val="tx1"/>
                </a:solidFill>
                <a:latin typeface="+mn-lt"/>
                <a:ea typeface="+mn-ea"/>
                <a:cs typeface="Arial" panose="020B0604020202020204" pitchFamily="34" charset="0"/>
              </a:rPr>
              <a:t> nostra, per </a:t>
            </a:r>
            <a:r>
              <a:rPr lang="en-GB" sz="1350" kern="1200" dirty="0" err="1">
                <a:solidFill>
                  <a:schemeClr val="tx1"/>
                </a:solidFill>
                <a:latin typeface="+mn-lt"/>
                <a:ea typeface="+mn-ea"/>
                <a:cs typeface="Arial" panose="020B0604020202020204" pitchFamily="34" charset="0"/>
              </a:rPr>
              <a:t>inceptos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himenaeos</a:t>
            </a:r>
            <a:r>
              <a:rPr lang="en-GB" sz="1350" kern="1200" dirty="0">
                <a:solidFill>
                  <a:schemeClr val="tx1"/>
                </a:solidFill>
                <a:latin typeface="+mn-lt"/>
                <a:ea typeface="+mn-ea"/>
                <a:cs typeface="Arial" panose="020B0604020202020204" pitchFamily="34" charset="0"/>
              </a:rPr>
              <a:t>. Nam lacinia </a:t>
            </a:r>
            <a:r>
              <a:rPr lang="en-GB" sz="1350" kern="1200" dirty="0" err="1">
                <a:solidFill>
                  <a:schemeClr val="tx1"/>
                </a:solidFill>
                <a:latin typeface="+mn-lt"/>
                <a:ea typeface="+mn-ea"/>
                <a:cs typeface="Arial" panose="020B0604020202020204" pitchFamily="34" charset="0"/>
              </a:rPr>
              <a:t>fringilla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tellus</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ullamcorper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Sed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hendrerit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tristique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accumsan</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Vivamus</a:t>
            </a:r>
            <a:r>
              <a:rPr lang="en-GB" sz="1350" kern="1200" dirty="0">
                <a:solidFill>
                  <a:schemeClr val="tx1"/>
                </a:solidFill>
                <a:latin typeface="+mn-lt"/>
                <a:ea typeface="+mn-ea"/>
                <a:cs typeface="Arial" panose="020B0604020202020204" pitchFamily="34" charset="0"/>
              </a:rPr>
              <a:t> ac ante </a:t>
            </a:r>
            <a:r>
              <a:rPr lang="en-GB" sz="1350" kern="1200" dirty="0" err="1">
                <a:solidFill>
                  <a:schemeClr val="tx1"/>
                </a:solidFill>
                <a:latin typeface="+mn-lt"/>
                <a:ea typeface="+mn-ea"/>
                <a:cs typeface="Arial" panose="020B0604020202020204" pitchFamily="34" charset="0"/>
              </a:rPr>
              <a:t>feugiat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efficitur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vel</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molestie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Nunc </a:t>
            </a:r>
            <a:r>
              <a:rPr lang="en-GB" sz="1350" kern="1200" dirty="0" err="1">
                <a:solidFill>
                  <a:schemeClr val="tx1"/>
                </a:solidFill>
                <a:latin typeface="+mn-lt"/>
                <a:ea typeface="+mn-ea"/>
                <a:cs typeface="Arial" panose="020B0604020202020204" pitchFamily="34" charset="0"/>
              </a:rPr>
              <a:t>ultricies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neque</a:t>
            </a:r>
            <a:r>
              <a:rPr lang="en-GB" sz="1350" kern="1200" dirty="0">
                <a:solidFill>
                  <a:schemeClr val="tx1"/>
                </a:solidFill>
                <a:latin typeface="+mn-lt"/>
                <a:ea typeface="+mn-ea"/>
                <a:cs typeface="Arial" panose="020B0604020202020204" pitchFamily="34" charset="0"/>
              </a:rPr>
              <a:t> a </a:t>
            </a:r>
            <a:r>
              <a:rPr lang="en-GB" sz="1350" kern="1200" dirty="0" err="1">
                <a:solidFill>
                  <a:schemeClr val="tx1"/>
                </a:solidFill>
                <a:latin typeface="+mn-lt"/>
                <a:ea typeface="+mn-ea"/>
                <a:cs typeface="Arial" panose="020B0604020202020204" pitchFamily="34" charset="0"/>
              </a:rPr>
              <a:t>finibus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malesuada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tortor</a:t>
            </a:r>
            <a:r>
              <a:rPr lang="en-GB" sz="1350" kern="1200" dirty="0">
                <a:solidFill>
                  <a:schemeClr val="tx1"/>
                </a:solidFill>
                <a:latin typeface="+mn-lt"/>
                <a:ea typeface="+mn-ea"/>
                <a:cs typeface="Arial" panose="020B0604020202020204" pitchFamily="34" charset="0"/>
              </a:rPr>
              <a:t> ex </a:t>
            </a:r>
            <a:r>
              <a:rPr lang="en-GB" sz="1350" kern="1200" dirty="0" err="1">
                <a:solidFill>
                  <a:schemeClr val="tx1"/>
                </a:solidFill>
                <a:latin typeface="+mn-lt"/>
                <a:ea typeface="+mn-ea"/>
                <a:cs typeface="Arial" panose="020B0604020202020204" pitchFamily="34" charset="0"/>
              </a:rPr>
              <a:t>vehicula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non </a:t>
            </a:r>
            <a:r>
              <a:rPr lang="en-GB" sz="1350" kern="1200" dirty="0" err="1">
                <a:solidFill>
                  <a:schemeClr val="tx1"/>
                </a:solidFill>
                <a:latin typeface="+mn-lt"/>
                <a:ea typeface="+mn-ea"/>
                <a:cs typeface="Arial" panose="020B0604020202020204" pitchFamily="34" charset="0"/>
              </a:rPr>
              <a:t>facilisis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vel</a:t>
            </a:r>
            <a:r>
              <a:rPr lang="en-GB" sz="1350" kern="1200" dirty="0">
                <a:solidFill>
                  <a:schemeClr val="tx1"/>
                </a:solidFill>
                <a:latin typeface="+mn-lt"/>
                <a:ea typeface="+mn-ea"/>
                <a:cs typeface="Arial" panose="020B0604020202020204" pitchFamily="34" charset="0"/>
              </a:rPr>
              <a:t> nisi. Nam </a:t>
            </a:r>
            <a:r>
              <a:rPr lang="en-GB" sz="1350" kern="1200" dirty="0" err="1">
                <a:solidFill>
                  <a:schemeClr val="tx1"/>
                </a:solidFill>
                <a:latin typeface="+mn-lt"/>
                <a:ea typeface="+mn-ea"/>
                <a:cs typeface="Arial" panose="020B0604020202020204" pitchFamily="34" charset="0"/>
              </a:rPr>
              <a:t>vehicula</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urna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faucibus</a:t>
            </a:r>
            <a:r>
              <a:rPr lang="en-GB" sz="1350" kern="1200" dirty="0">
                <a:solidFill>
                  <a:schemeClr val="tx1"/>
                </a:solidFill>
                <a:latin typeface="+mn-lt"/>
                <a:ea typeface="+mn-ea"/>
                <a:cs typeface="Arial" panose="020B0604020202020204" pitchFamily="34" charset="0"/>
              </a:rPr>
              <a:t> tempus </a:t>
            </a:r>
            <a:r>
              <a:rPr lang="en-GB" sz="1350" kern="1200" dirty="0" err="1">
                <a:solidFill>
                  <a:schemeClr val="tx1"/>
                </a:solidFill>
                <a:latin typeface="+mn-lt"/>
                <a:ea typeface="+mn-ea"/>
                <a:cs typeface="Arial" panose="020B0604020202020204" pitchFamily="34" charset="0"/>
              </a:rPr>
              <a:t>nulla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laoreet</a:t>
            </a:r>
            <a:r>
              <a:rPr lang="en-GB" sz="1350" kern="1200" dirty="0">
                <a:solidFill>
                  <a:schemeClr val="tx1"/>
                </a:solidFill>
                <a:latin typeface="+mn-lt"/>
                <a:ea typeface="+mn-ea"/>
                <a:cs typeface="Arial" panose="020B0604020202020204" pitchFamily="34" charset="0"/>
              </a:rPr>
              <a:t> ac. </a:t>
            </a:r>
            <a:r>
              <a:rPr lang="en-GB" sz="1350" kern="1200" dirty="0" err="1">
                <a:solidFill>
                  <a:schemeClr val="tx1"/>
                </a:solidFill>
                <a:latin typeface="+mn-lt"/>
                <a:ea typeface="+mn-ea"/>
                <a:cs typeface="Arial" panose="020B0604020202020204" pitchFamily="34" charset="0"/>
              </a:rPr>
              <a:t>Fusce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dolor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euismod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eget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ut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ornare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ultricies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In </a:t>
            </a:r>
            <a:r>
              <a:rPr lang="en-GB" sz="1350" kern="1200" dirty="0" err="1">
                <a:solidFill>
                  <a:schemeClr val="tx1"/>
                </a:solidFill>
                <a:latin typeface="+mn-lt"/>
                <a:ea typeface="+mn-ea"/>
                <a:cs typeface="Arial" panose="020B0604020202020204" pitchFamily="34" charset="0"/>
              </a:rPr>
              <a:t>ultrices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lectus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quis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sagittis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interdum</a:t>
            </a:r>
            <a:r>
              <a:rPr lang="en-GB" sz="1350" kern="1200" dirty="0">
                <a:solidFill>
                  <a:schemeClr val="tx1"/>
                </a:solidFill>
                <a:latin typeface="+mn-lt"/>
                <a:ea typeface="+mn-ea"/>
                <a:cs typeface="Arial" panose="020B0604020202020204" pitchFamily="34" charset="0"/>
              </a:rPr>
              <a:t>, eros </a:t>
            </a:r>
            <a:r>
              <a:rPr lang="en-GB" sz="1350" kern="1200" dirty="0" err="1">
                <a:solidFill>
                  <a:schemeClr val="tx1"/>
                </a:solidFill>
                <a:latin typeface="+mn-lt"/>
                <a:ea typeface="+mn-ea"/>
                <a:cs typeface="Arial" panose="020B0604020202020204" pitchFamily="34" charset="0"/>
              </a:rPr>
              <a:t>neque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aliquam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leo</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porttitor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est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nulla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sed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lectus</a:t>
            </a:r>
            <a:r>
              <a:rPr lang="en-GB" sz="1350" kern="1200" dirty="0">
                <a:solidFill>
                  <a:schemeClr val="tx1"/>
                </a:solidFill>
                <a:latin typeface="+mn-lt"/>
                <a:ea typeface="+mn-ea"/>
                <a:cs typeface="Arial" panose="020B0604020202020204" pitchFamily="34" charset="0"/>
              </a:rPr>
              <a:t>. Cras </a:t>
            </a:r>
            <a:r>
              <a:rPr lang="en-GB" sz="1350" kern="1200" dirty="0" err="1">
                <a:solidFill>
                  <a:schemeClr val="tx1"/>
                </a:solidFill>
                <a:latin typeface="+mn-lt"/>
                <a:ea typeface="+mn-ea"/>
                <a:cs typeface="Arial" panose="020B0604020202020204" pitchFamily="34" charset="0"/>
              </a:rPr>
              <a:t>porttitor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euismod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tempor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ornare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ultricies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In </a:t>
            </a:r>
            <a:r>
              <a:rPr lang="en-GB" sz="1350" kern="1200" dirty="0" err="1">
                <a:solidFill>
                  <a:schemeClr val="tx1"/>
                </a:solidFill>
                <a:latin typeface="+mn-lt"/>
                <a:ea typeface="+mn-ea"/>
                <a:cs typeface="Arial" panose="020B0604020202020204" pitchFamily="34" charset="0"/>
              </a:rPr>
              <a:t>ultrices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lectus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quis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sagittis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interdum</a:t>
            </a:r>
            <a:r>
              <a:rPr lang="en-GB" sz="1350" kern="1200" dirty="0">
                <a:solidFill>
                  <a:schemeClr val="tx1"/>
                </a:solidFill>
                <a:latin typeface="+mn-lt"/>
                <a:ea typeface="+mn-ea"/>
                <a:cs typeface="Arial" panose="020B0604020202020204" pitchFamily="34" charset="0"/>
              </a:rPr>
              <a:t>, eros </a:t>
            </a:r>
            <a:r>
              <a:rPr lang="en-GB" sz="1350" kern="1200" dirty="0" err="1">
                <a:solidFill>
                  <a:schemeClr val="tx1"/>
                </a:solidFill>
                <a:latin typeface="+mn-lt"/>
                <a:ea typeface="+mn-ea"/>
                <a:cs typeface="Arial" panose="020B0604020202020204" pitchFamily="34" charset="0"/>
              </a:rPr>
              <a:t>neque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aliquam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leo</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porttitor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est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nulla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sed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lectus</a:t>
            </a:r>
            <a:r>
              <a:rPr lang="en-GB" sz="1350" kern="1200" dirty="0">
                <a:solidFill>
                  <a:schemeClr val="tx1"/>
                </a:solidFill>
                <a:latin typeface="+mn-lt"/>
                <a:ea typeface="+mn-ea"/>
                <a:cs typeface="Arial" panose="020B0604020202020204" pitchFamily="34" charset="0"/>
              </a:rPr>
              <a:t>. Cras </a:t>
            </a:r>
            <a:r>
              <a:rPr lang="en-GB" sz="1350" kern="1200" dirty="0" err="1">
                <a:solidFill>
                  <a:schemeClr val="tx1"/>
                </a:solidFill>
                <a:latin typeface="+mn-lt"/>
                <a:ea typeface="+mn-ea"/>
                <a:cs typeface="Arial" panose="020B0604020202020204" pitchFamily="34" charset="0"/>
              </a:rPr>
              <a:t>porttitor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euismod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tempor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sagittis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interdum</a:t>
            </a:r>
            <a:r>
              <a:rPr lang="en-GB" sz="1350" kern="1200" dirty="0">
                <a:solidFill>
                  <a:schemeClr val="tx1"/>
                </a:solidFill>
                <a:latin typeface="+mn-lt"/>
                <a:ea typeface="+mn-ea"/>
                <a:cs typeface="Arial" panose="020B0604020202020204" pitchFamily="34" charset="0"/>
              </a:rPr>
              <a:t>. Lorem ipsum </a:t>
            </a:r>
            <a:r>
              <a:rPr lang="en-GB" sz="1350" kern="1200" dirty="0" err="1">
                <a:solidFill>
                  <a:schemeClr val="tx1"/>
                </a:solidFill>
                <a:latin typeface="+mn-lt"/>
                <a:ea typeface="+mn-ea"/>
                <a:cs typeface="Arial" panose="020B0604020202020204" pitchFamily="34" charset="0"/>
              </a:rPr>
              <a:t>dolor</a:t>
            </a:r>
            <a:r>
              <a:rPr lang="en-GB" sz="1350" kern="1200" dirty="0">
                <a:solidFill>
                  <a:schemeClr val="tx1"/>
                </a:solidFill>
                <a:latin typeface="+mn-lt"/>
                <a:ea typeface="+mn-ea"/>
                <a:cs typeface="Arial" panose="020B0604020202020204" pitchFamily="34" charset="0"/>
              </a:rPr>
              <a:t> sit </a:t>
            </a:r>
            <a:r>
              <a:rPr lang="en-GB" sz="1350" kern="1200" dirty="0" err="1">
                <a:solidFill>
                  <a:schemeClr val="tx1"/>
                </a:solidFill>
                <a:latin typeface="+mn-lt"/>
                <a:ea typeface="+mn-ea"/>
                <a:cs typeface="Arial" panose="020B0604020202020204" pitchFamily="34" charset="0"/>
              </a:rPr>
              <a:t>amet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consectetur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adipiscing</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elit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Aliquam</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lacus</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elit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scelerisque</a:t>
            </a:r>
            <a:r>
              <a:rPr lang="en-GB" sz="1350" kern="1200" dirty="0">
                <a:solidFill>
                  <a:schemeClr val="tx1"/>
                </a:solidFill>
                <a:latin typeface="+mn-lt"/>
                <a:ea typeface="+mn-ea"/>
                <a:cs typeface="Arial" panose="020B0604020202020204" pitchFamily="34" charset="0"/>
              </a:rPr>
              <a:t> cursus. Nam </a:t>
            </a:r>
            <a:r>
              <a:rPr lang="en-GB" sz="1350" kern="1200" dirty="0" err="1">
                <a:solidFill>
                  <a:schemeClr val="tx1"/>
                </a:solidFill>
                <a:latin typeface="+mn-lt"/>
                <a:ea typeface="+mn-ea"/>
                <a:cs typeface="Arial" panose="020B0604020202020204" pitchFamily="34" charset="0"/>
              </a:rPr>
              <a:t>tempor</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est</a:t>
            </a:r>
            <a:r>
              <a:rPr lang="en-GB" sz="1350" kern="1200" dirty="0">
                <a:solidFill>
                  <a:schemeClr val="tx1"/>
                </a:solidFill>
                <a:latin typeface="+mn-lt"/>
                <a:ea typeface="+mn-ea"/>
                <a:cs typeface="Arial" panose="020B0604020202020204" pitchFamily="34" charset="0"/>
              </a:rPr>
              <a:t>, a </a:t>
            </a:r>
            <a:r>
              <a:rPr lang="en-GB" sz="1350" kern="1200" dirty="0" err="1">
                <a:solidFill>
                  <a:schemeClr val="tx1"/>
                </a:solidFill>
                <a:latin typeface="+mn-lt"/>
                <a:ea typeface="+mn-ea"/>
                <a:cs typeface="Arial" panose="020B0604020202020204" pitchFamily="34" charset="0"/>
              </a:rPr>
              <a:t>finibus</a:t>
            </a:r>
            <a:r>
              <a:rPr lang="en-GB" sz="1350" kern="1200" dirty="0">
                <a:solidFill>
                  <a:schemeClr val="tx1"/>
                </a:solidFill>
                <a:latin typeface="+mn-lt"/>
                <a:ea typeface="+mn-ea"/>
                <a:cs typeface="Arial" panose="020B0604020202020204" pitchFamily="34" charset="0"/>
              </a:rPr>
              <a:t> magna </a:t>
            </a:r>
            <a:r>
              <a:rPr lang="en-GB" sz="1350" kern="1200" dirty="0" err="1">
                <a:solidFill>
                  <a:schemeClr val="tx1"/>
                </a:solidFill>
                <a:latin typeface="+mn-lt"/>
                <a:ea typeface="+mn-ea"/>
                <a:cs typeface="Arial" panose="020B0604020202020204" pitchFamily="34" charset="0"/>
              </a:rPr>
              <a:t>vehicula</a:t>
            </a:r>
            <a:r>
              <a:rPr lang="en-GB" sz="1350" kern="1200" dirty="0">
                <a:solidFill>
                  <a:schemeClr val="tx1"/>
                </a:solidFill>
                <a:latin typeface="+mn-lt"/>
                <a:ea typeface="+mn-ea"/>
                <a:cs typeface="Arial" panose="020B0604020202020204" pitchFamily="34" charset="0"/>
              </a:rPr>
              <a:t> vel. </a:t>
            </a:r>
            <a:r>
              <a:rPr lang="en-GB" sz="1350" kern="1200" dirty="0" err="1">
                <a:solidFill>
                  <a:schemeClr val="tx1"/>
                </a:solidFill>
                <a:latin typeface="+mn-lt"/>
                <a:ea typeface="+mn-ea"/>
                <a:cs typeface="Arial" panose="020B0604020202020204" pitchFamily="34" charset="0"/>
              </a:rPr>
              <a:t>Etiam</a:t>
            </a:r>
            <a:r>
              <a:rPr lang="en-GB" sz="1350" kern="1200" dirty="0">
                <a:solidFill>
                  <a:schemeClr val="tx1"/>
                </a:solidFill>
                <a:latin typeface="+mn-lt"/>
                <a:ea typeface="+mn-ea"/>
                <a:cs typeface="Arial" panose="020B0604020202020204" pitchFamily="34" charset="0"/>
              </a:rPr>
              <a:t> gravida </a:t>
            </a:r>
            <a:r>
              <a:rPr lang="en-GB" sz="1350" kern="1200" dirty="0" err="1">
                <a:solidFill>
                  <a:schemeClr val="tx1"/>
                </a:solidFill>
                <a:latin typeface="+mn-lt"/>
                <a:ea typeface="+mn-ea"/>
                <a:cs typeface="Arial" panose="020B0604020202020204" pitchFamily="34" charset="0"/>
              </a:rPr>
              <a:t>sapien</a:t>
            </a:r>
            <a:r>
              <a:rPr lang="en-GB" sz="1350" kern="1200" dirty="0">
                <a:solidFill>
                  <a:schemeClr val="tx1"/>
                </a:solidFill>
                <a:latin typeface="+mn-lt"/>
                <a:ea typeface="+mn-ea"/>
                <a:cs typeface="Arial" panose="020B0604020202020204" pitchFamily="34" charset="0"/>
              </a:rPr>
              <a:t> et </a:t>
            </a:r>
            <a:r>
              <a:rPr lang="en-GB" sz="1350" kern="1200" dirty="0" err="1">
                <a:solidFill>
                  <a:schemeClr val="tx1"/>
                </a:solidFill>
                <a:latin typeface="+mn-lt"/>
                <a:ea typeface="+mn-ea"/>
                <a:cs typeface="Arial" panose="020B0604020202020204" pitchFamily="34" charset="0"/>
              </a:rPr>
              <a:t>tortor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mollis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eget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imperdiet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quam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venenatis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Pellentesque</a:t>
            </a:r>
            <a:r>
              <a:rPr lang="en-GB" sz="1350" kern="1200" dirty="0">
                <a:solidFill>
                  <a:schemeClr val="tx1"/>
                </a:solidFill>
                <a:latin typeface="+mn-lt"/>
                <a:ea typeface="+mn-ea"/>
                <a:cs typeface="Arial" panose="020B0604020202020204" pitchFamily="34" charset="0"/>
              </a:rPr>
              <a:t> tempus </a:t>
            </a:r>
            <a:r>
              <a:rPr lang="en-GB" sz="1350" kern="1200" dirty="0" err="1">
                <a:solidFill>
                  <a:schemeClr val="tx1"/>
                </a:solidFill>
                <a:latin typeface="+mn-lt"/>
                <a:ea typeface="+mn-ea"/>
                <a:cs typeface="Arial" panose="020B0604020202020204" pitchFamily="34" charset="0"/>
              </a:rPr>
              <a:t>ultrices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et </a:t>
            </a:r>
            <a:r>
              <a:rPr lang="en-GB" sz="1350" kern="1200" dirty="0" err="1">
                <a:solidFill>
                  <a:schemeClr val="tx1"/>
                </a:solidFill>
                <a:latin typeface="+mn-lt"/>
                <a:ea typeface="+mn-ea"/>
                <a:cs typeface="Arial" panose="020B0604020202020204" pitchFamily="34" charset="0"/>
              </a:rPr>
              <a:t>volutpat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enim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varius</a:t>
            </a:r>
            <a:r>
              <a:rPr lang="en-GB" sz="1350" kern="1200" dirty="0">
                <a:solidFill>
                  <a:schemeClr val="tx1"/>
                </a:solidFill>
                <a:latin typeface="+mn-lt"/>
                <a:ea typeface="+mn-ea"/>
                <a:cs typeface="Arial" panose="020B0604020202020204" pitchFamily="34" charset="0"/>
              </a:rPr>
              <a:t> id. </a:t>
            </a:r>
          </a:p>
          <a:p>
            <a:pPr indent="0" algn="l" rtl="0" eaLnBrk="1" latinLnBrk="0" hangingPunct="1">
              <a:lnSpc>
                <a:spcPts val="2025"/>
              </a:lnSpc>
              <a:buFont typeface="Arial" panose="020B0604020202020204" pitchFamily="34" charset="0"/>
              <a:buNone/>
            </a:pPr>
            <a:endParaRPr lang="en-GB" sz="1350" kern="1200" dirty="0">
              <a:solidFill>
                <a:schemeClr val="tx1"/>
              </a:solidFill>
              <a:latin typeface="+mn-lt"/>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3" name="PRESENTATION TITLE OR SECTION">
            <a:extLst>
              <a:ext uri="{FF2B5EF4-FFF2-40B4-BE49-F238E27FC236}">
                <a16:creationId xmlns:a16="http://schemas.microsoft.com/office/drawing/2014/main" id="{369F1317-01CB-8966-585F-492DEC18B5DD}"/>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noProof="0" dirty="0"/>
              <a:t>Header Text – Remove if Not Needed</a:t>
            </a:r>
          </a:p>
        </p:txBody>
      </p:sp>
      <p:sp>
        <p:nvSpPr>
          <p:cNvPr id="10" name="Text Placeholder 8">
            <a:extLst>
              <a:ext uri="{FF2B5EF4-FFF2-40B4-BE49-F238E27FC236}">
                <a16:creationId xmlns:a16="http://schemas.microsoft.com/office/drawing/2014/main" id="{EC1C155F-37A9-8C4F-AEED-191D82C5DF13}"/>
              </a:ext>
            </a:extLst>
          </p:cNvPr>
          <p:cNvSpPr>
            <a:spLocks noGrp="1"/>
          </p:cNvSpPr>
          <p:nvPr>
            <p:ph type="body" sz="quarter" idx="18" hasCustomPrompt="1"/>
          </p:nvPr>
        </p:nvSpPr>
        <p:spPr>
          <a:xfrm>
            <a:off x="661988" y="3441332"/>
            <a:ext cx="6716178" cy="4595813"/>
          </a:xfrm>
        </p:spPr>
        <p:txBody>
          <a:bodyPr/>
          <a:lstStyle>
            <a:lvl1pPr>
              <a:defRPr lang="en-GB" sz="270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1344150" rtl="0" eaLnBrk="1" latinLnBrk="0" hangingPunct="1">
              <a:lnSpc>
                <a:spcPts val="3996"/>
              </a:lnSpc>
              <a:spcBef>
                <a:spcPts val="1467"/>
              </a:spcBef>
              <a:buSzPct val="80000"/>
              <a:buFont typeface="Arial" panose="020B0604020202020204" pitchFamily="34" charset="0"/>
              <a:buNone/>
              <a:tabLst>
                <a:tab pos="274317" algn="l"/>
              </a:tabLst>
            </a:pPr>
            <a:r>
              <a:rPr lang="en-GB" dirty="0"/>
              <a:t>Sed malesuada, arcu </a:t>
            </a:r>
            <a:r>
              <a:rPr lang="en-GB" dirty="0" err="1"/>
              <a:t>vel</a:t>
            </a:r>
            <a:r>
              <a:rPr lang="en-GB" dirty="0"/>
              <a:t> </a:t>
            </a:r>
            <a:r>
              <a:rPr lang="en-GB" dirty="0" err="1"/>
              <a:t>posuere</a:t>
            </a:r>
            <a:r>
              <a:rPr lang="en-GB" dirty="0"/>
              <a:t> tristique, tortor nibh pharetra arcu, sed dignissim mauris purus eget turpis. Phasellus at velit aliquet, accumsan leo vitae, aliquet</a:t>
            </a:r>
          </a:p>
        </p:txBody>
      </p:sp>
      <p:sp>
        <p:nvSpPr>
          <p:cNvPr id="11" name="Title 1">
            <a:extLst>
              <a:ext uri="{FF2B5EF4-FFF2-40B4-BE49-F238E27FC236}">
                <a16:creationId xmlns:a16="http://schemas.microsoft.com/office/drawing/2014/main" id="{357365C4-03D7-E642-9D94-818FD279BD2E}"/>
              </a:ext>
            </a:extLst>
          </p:cNvPr>
          <p:cNvSpPr>
            <a:spLocks noGrp="1"/>
          </p:cNvSpPr>
          <p:nvPr>
            <p:ph type="title" hasCustomPrompt="1"/>
          </p:nvPr>
        </p:nvSpPr>
        <p:spPr>
          <a:xfrm>
            <a:off x="662796" y="1118886"/>
            <a:ext cx="6716178" cy="1870688"/>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079555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rner picture + column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684" y="7963811"/>
            <a:ext cx="9557907" cy="1627787"/>
          </a:xfrm>
          <a:prstGeom prst="rect">
            <a:avLst/>
          </a:prstGeom>
        </p:spPr>
        <p:txBody>
          <a:bodyPr/>
          <a:lstStyle>
            <a:lvl1pPr>
              <a:lnSpc>
                <a:spcPts val="4680"/>
              </a:lnSpc>
              <a:defRPr sz="3600"/>
            </a:lvl1pPr>
          </a:lstStyle>
          <a:p>
            <a:r>
              <a:rPr lang="en-US" dirty="0"/>
              <a:t>Sed hendrerit consectetur dapibus, lorem ipsum dolor sit amet, consectetur adipiscing</a:t>
            </a:r>
            <a:endParaRPr lang="en-GB" dirty="0"/>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
        <p:nvSpPr>
          <p:cNvPr id="9" name="Picture Placeholder 5">
            <a:extLst>
              <a:ext uri="{FF2B5EF4-FFF2-40B4-BE49-F238E27FC236}">
                <a16:creationId xmlns:a16="http://schemas.microsoft.com/office/drawing/2014/main" id="{02EAAFE5-8C16-4FF7-FD56-03E10D9AFF61}"/>
              </a:ext>
            </a:extLst>
          </p:cNvPr>
          <p:cNvSpPr>
            <a:spLocks noGrp="1"/>
          </p:cNvSpPr>
          <p:nvPr>
            <p:ph type="pic" sz="quarter" idx="14" hasCustomPrompt="1"/>
          </p:nvPr>
        </p:nvSpPr>
        <p:spPr>
          <a:xfrm>
            <a:off x="0" y="1"/>
            <a:ext cx="12451976" cy="700619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16x9 image</a:t>
            </a:r>
          </a:p>
        </p:txBody>
      </p:sp>
      <p:cxnSp>
        <p:nvCxnSpPr>
          <p:cNvPr id="3" name="Straight Connector 2">
            <a:extLst>
              <a:ext uri="{FF2B5EF4-FFF2-40B4-BE49-F238E27FC236}">
                <a16:creationId xmlns:a16="http://schemas.microsoft.com/office/drawing/2014/main" id="{B441F14B-9CDD-FEA1-93C0-DDD181F31339}"/>
              </a:ext>
            </a:extLst>
          </p:cNvPr>
          <p:cNvCxnSpPr>
            <a:cxnSpLocks/>
          </p:cNvCxnSpPr>
          <p:nvPr userDrawn="1"/>
        </p:nvCxnSpPr>
        <p:spPr>
          <a:xfrm>
            <a:off x="12976225" y="618710"/>
            <a:ext cx="0" cy="87665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47EF114-E1AC-B544-9052-B3A1D7A939DC}"/>
              </a:ext>
            </a:extLst>
          </p:cNvPr>
          <p:cNvSpPr>
            <a:spLocks noGrp="1"/>
          </p:cNvSpPr>
          <p:nvPr>
            <p:ph type="body" sz="quarter" idx="39" hasCustomPrompt="1"/>
          </p:nvPr>
        </p:nvSpPr>
        <p:spPr>
          <a:xfrm>
            <a:off x="13308013" y="619125"/>
            <a:ext cx="3914775" cy="8766175"/>
          </a:xfrm>
        </p:spPr>
        <p:txBody>
          <a:bodyPr/>
          <a:lstStyle>
            <a:lvl1pPr>
              <a:lnSpc>
                <a:spcPts val="2025"/>
              </a:lnSpc>
              <a:defRPr sz="1350"/>
            </a:lvl1pPr>
            <a:lvl2pPr>
              <a:lnSpc>
                <a:spcPts val="2025"/>
              </a:lnSpc>
              <a:defRPr sz="1350"/>
            </a:lvl2pPr>
            <a:lvl3pPr>
              <a:lnSpc>
                <a:spcPts val="2025"/>
              </a:lnSpc>
              <a:defRPr sz="1350"/>
            </a:lvl3pPr>
            <a:lvl4pPr>
              <a:lnSpc>
                <a:spcPts val="2025"/>
              </a:lnSpc>
              <a:defRPr sz="1350"/>
            </a:lvl4pPr>
            <a:lvl5pPr>
              <a:lnSpc>
                <a:spcPts val="2025"/>
              </a:lnSpc>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a:t>
            </a:r>
            <a:r>
              <a:rPr lang="en-US" dirty="0" err="1"/>
              <a:t>ut</a:t>
            </a:r>
            <a:r>
              <a:rPr lang="en-US" dirty="0"/>
              <a:t> convallis.</a:t>
            </a:r>
          </a:p>
          <a:p>
            <a:pPr marL="0" marR="0" lvl="0" indent="0" algn="l" defTabSz="1344150" rtl="0" eaLnBrk="1" fontAlgn="auto" latinLnBrk="0" hangingPunct="1">
              <a:lnSpc>
                <a:spcPts val="2025"/>
              </a:lnSpc>
              <a:spcBef>
                <a:spcPts val="1467"/>
              </a:spcBef>
              <a:spcAft>
                <a:spcPts val="0"/>
              </a:spcAft>
              <a:buClrTx/>
              <a:buSzPct val="80000"/>
              <a:buFontTx/>
              <a:buNone/>
              <a:tabLst>
                <a:tab pos="274317" algn="l"/>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a:t>
            </a:r>
            <a:r>
              <a:rPr lang="en-US" dirty="0" err="1"/>
              <a:t>ut</a:t>
            </a:r>
            <a:r>
              <a:rPr lang="en-US" dirty="0"/>
              <a:t> convallis.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endParaRPr lang="en-US" dirty="0"/>
          </a:p>
        </p:txBody>
      </p:sp>
    </p:spTree>
    <p:extLst>
      <p:ext uri="{BB962C8B-B14F-4D97-AF65-F5344CB8AC3E}">
        <p14:creationId xmlns:p14="http://schemas.microsoft.com/office/powerpoint/2010/main" val="104272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x5 Image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8298648" y="1119030"/>
            <a:ext cx="8925727" cy="1456670"/>
          </a:xfrm>
          <a:prstGeom prst="rect">
            <a:avLst/>
          </a:prstGeom>
        </p:spPr>
        <p:txBody>
          <a:bodyPr anchor="t">
            <a:noAutofit/>
          </a:bodyPr>
          <a:lstStyle>
            <a:lvl1pPr algn="l">
              <a:defRPr/>
            </a:lvl1pPr>
          </a:lstStyle>
          <a:p>
            <a:r>
              <a:rPr lang="en-US" dirty="0"/>
              <a:t>Sed Hendrerit </a:t>
            </a:r>
            <a:br>
              <a:rPr lang="en-US" dirty="0"/>
            </a:br>
            <a:r>
              <a:rPr lang="en-US" dirty="0"/>
              <a:t>Consectetur Dapibus </a:t>
            </a:r>
            <a:endParaRPr lang="en-GB" dirty="0"/>
          </a:p>
        </p:txBody>
      </p:sp>
      <p:sp>
        <p:nvSpPr>
          <p:cNvPr id="3" name="Picture Placeholder 5">
            <a:extLst>
              <a:ext uri="{FF2B5EF4-FFF2-40B4-BE49-F238E27FC236}">
                <a16:creationId xmlns:a16="http://schemas.microsoft.com/office/drawing/2014/main" id="{8C5C01D9-6D94-E5D5-A965-DCF8648D0EE4}"/>
              </a:ext>
            </a:extLst>
          </p:cNvPr>
          <p:cNvSpPr>
            <a:spLocks noGrp="1"/>
          </p:cNvSpPr>
          <p:nvPr>
            <p:ph type="pic" sz="quarter" idx="14" hasCustomPrompt="1"/>
          </p:nvPr>
        </p:nvSpPr>
        <p:spPr>
          <a:xfrm>
            <a:off x="658216" y="630082"/>
            <a:ext cx="7020226" cy="875521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4x5 image</a:t>
            </a:r>
          </a:p>
        </p:txBody>
      </p:sp>
      <p:sp>
        <p:nvSpPr>
          <p:cNvPr id="4" name="Footer Placeholder 2">
            <a:extLst>
              <a:ext uri="{FF2B5EF4-FFF2-40B4-BE49-F238E27FC236}">
                <a16:creationId xmlns:a16="http://schemas.microsoft.com/office/drawing/2014/main" id="{A4BDF286-D05B-DBC2-61D2-8528E891B353}"/>
              </a:ext>
            </a:extLst>
          </p:cNvPr>
          <p:cNvSpPr>
            <a:spLocks noGrp="1"/>
          </p:cNvSpPr>
          <p:nvPr>
            <p:ph type="ftr" sz="quarter" idx="10"/>
          </p:nvPr>
        </p:nvSpPr>
        <p:spPr>
          <a:xfrm>
            <a:off x="8313341" y="507752"/>
            <a:ext cx="6716178" cy="294213"/>
          </a:xfrm>
          <a:prstGeom prst="rect">
            <a:avLst/>
          </a:prstGeom>
        </p:spPr>
        <p:txBody>
          <a:bodyPr/>
          <a:lstStyle/>
          <a:p>
            <a:r>
              <a:rPr lang="en-US" noProof="0" dirty="0"/>
              <a:t>Header Text – Remove if Not Needed</a:t>
            </a:r>
          </a:p>
        </p:txBody>
      </p:sp>
      <p:sp>
        <p:nvSpPr>
          <p:cNvPr id="6" name="Text Placeholder 7">
            <a:extLst>
              <a:ext uri="{FF2B5EF4-FFF2-40B4-BE49-F238E27FC236}">
                <a16:creationId xmlns:a16="http://schemas.microsoft.com/office/drawing/2014/main" id="{7D3B63B7-E5D5-6848-B025-3AF6861FF6A0}"/>
              </a:ext>
            </a:extLst>
          </p:cNvPr>
          <p:cNvSpPr>
            <a:spLocks noGrp="1"/>
          </p:cNvSpPr>
          <p:nvPr>
            <p:ph type="body" sz="quarter" idx="13" hasCustomPrompt="1"/>
          </p:nvPr>
        </p:nvSpPr>
        <p:spPr>
          <a:xfrm>
            <a:off x="8315121" y="3120822"/>
            <a:ext cx="8909254" cy="62644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dirty="0" err="1"/>
              <a:t>ut</a:t>
            </a:r>
            <a:r>
              <a:rPr lang="en-US" dirty="0"/>
              <a:t> convallis.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p:txBody>
      </p:sp>
      <p:sp>
        <p:nvSpPr>
          <p:cNvPr id="7" name="Slide Number Placeholder 5">
            <a:extLst>
              <a:ext uri="{FF2B5EF4-FFF2-40B4-BE49-F238E27FC236}">
                <a16:creationId xmlns:a16="http://schemas.microsoft.com/office/drawing/2014/main" id="{D72B5286-364C-F645-B70D-EF2282B627B9}"/>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0917192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x16 Image + 2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0"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dirty="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lvl="0"/>
            <a:r>
              <a:rPr lang="en-US" dirty="0"/>
              <a:t>Lorem ipsum dolor sit amet, consectetur adipiscing elit. Sed porta magna eget est porttitor, nec rutrum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dirty="0"/>
              <a:t>Hybrid Collaboration </a:t>
            </a:r>
            <a:r>
              <a:rPr lang="en-US" dirty="0"/>
              <a:t>Lorem Ipsum Dolor Sit </a:t>
            </a:r>
            <a:r>
              <a:rPr lang="en-US" dirty="0" err="1"/>
              <a:t>Amet</a:t>
            </a:r>
            <a:endParaRPr lang="en-GB" dirty="0"/>
          </a:p>
        </p:txBody>
      </p:sp>
    </p:spTree>
    <p:extLst>
      <p:ext uri="{BB962C8B-B14F-4D97-AF65-F5344CB8AC3E}">
        <p14:creationId xmlns:p14="http://schemas.microsoft.com/office/powerpoint/2010/main" val="3178943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x1 Image + 2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dirty="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lvl="0"/>
            <a:r>
              <a:rPr lang="en-US" dirty="0"/>
              <a:t>Lorem ipsum dolor sit amet, consectetur adipiscing elit. Sed porta magna eget est porttitor, nec rutrum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dirty="0"/>
              <a:t>Hybrid Collaboration </a:t>
            </a:r>
            <a:r>
              <a:rPr lang="en-US" dirty="0"/>
              <a:t>Lorem Ipsum Dolor Sit </a:t>
            </a:r>
            <a:r>
              <a:rPr lang="en-US" dirty="0" err="1"/>
              <a:t>Amet</a:t>
            </a:r>
            <a:endParaRPr lang="en-GB" dirty="0"/>
          </a:p>
        </p:txBody>
      </p:sp>
      <p:sp>
        <p:nvSpPr>
          <p:cNvPr id="7" name="Picture Placeholder 7">
            <a:extLst>
              <a:ext uri="{FF2B5EF4-FFF2-40B4-BE49-F238E27FC236}">
                <a16:creationId xmlns:a16="http://schemas.microsoft.com/office/drawing/2014/main" id="{A6BFAC8D-59F6-6E41-9040-24E4C37B3A61}"/>
              </a:ext>
            </a:extLst>
          </p:cNvPr>
          <p:cNvSpPr>
            <a:spLocks noGrp="1"/>
          </p:cNvSpPr>
          <p:nvPr>
            <p:ph type="pic" sz="quarter" idx="39" hasCustomPrompt="1"/>
          </p:nvPr>
        </p:nvSpPr>
        <p:spPr>
          <a:xfrm>
            <a:off x="680653" y="1285368"/>
            <a:ext cx="4914902" cy="4914901"/>
          </a:xfrm>
          <a:solidFill>
            <a:srgbClr val="BDBEBD">
              <a:alpha val="74902"/>
            </a:srgbClr>
          </a:solidFill>
        </p:spPr>
        <p:txBody>
          <a:bodyPr anchor="ctr"/>
          <a:lstStyle>
            <a:lvl1pPr algn="ctr">
              <a:defRPr>
                <a:solidFill>
                  <a:schemeClr val="bg1"/>
                </a:solidFill>
              </a:defRPr>
            </a:lvl1pPr>
          </a:lstStyle>
          <a:p>
            <a:r>
              <a:rPr lang="en-MX" dirty="0"/>
              <a:t>Click icon to place 1x1 image </a:t>
            </a:r>
          </a:p>
        </p:txBody>
      </p:sp>
    </p:spTree>
    <p:extLst>
      <p:ext uri="{BB962C8B-B14F-4D97-AF65-F5344CB8AC3E}">
        <p14:creationId xmlns:p14="http://schemas.microsoft.com/office/powerpoint/2010/main" val="107077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16x6 Image_2">
    <p:bg>
      <p:bgPr>
        <a:solidFill>
          <a:schemeClr val="tx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70B6E3BF-FD4E-0182-CB23-2A6F12916AEC}"/>
              </a:ext>
            </a:extLst>
          </p:cNvPr>
          <p:cNvSpPr>
            <a:spLocks noGrp="1"/>
          </p:cNvSpPr>
          <p:nvPr>
            <p:ph type="pic" sz="quarter" idx="14" hasCustomPrompt="1"/>
          </p:nvPr>
        </p:nvSpPr>
        <p:spPr>
          <a:xfrm>
            <a:off x="-1" y="6240"/>
            <a:ext cx="17886363" cy="6702618"/>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16x6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7928512"/>
            <a:ext cx="9829800" cy="691744"/>
          </a:xfrm>
          <a:prstGeom prst="rect">
            <a:avLst/>
          </a:prstGeom>
        </p:spPr>
        <p:txBody>
          <a:bodyPr>
            <a:noAutofit/>
          </a:bodyPr>
          <a:lstStyle>
            <a:lvl1pPr algn="l" defTabSz="1341132" rtl="0" eaLnBrk="1" latinLnBrk="0" hangingPunct="1">
              <a:lnSpc>
                <a:spcPts val="6264"/>
              </a:lnSpc>
              <a:spcBef>
                <a:spcPts val="1467"/>
              </a:spcBef>
              <a:buNone/>
              <a:defRPr lang="en-GB" sz="5400" kern="1200" dirty="0">
                <a:solidFill>
                  <a:schemeClr val="bg1"/>
                </a:solidFill>
                <a:latin typeface="+mj-lt"/>
                <a:ea typeface="+mj-ea"/>
                <a:cs typeface="+mj-cs"/>
              </a:defRPr>
            </a:lvl1pPr>
          </a:lstStyle>
          <a:p>
            <a:r>
              <a:rPr lang="en-US" dirty="0"/>
              <a:t>Click to Edit Master Title Style</a:t>
            </a:r>
            <a:endParaRPr lang="en-GB" dirty="0"/>
          </a:p>
        </p:txBody>
      </p:sp>
      <p:sp>
        <p:nvSpPr>
          <p:cNvPr id="9" name="Text Placeholder 4">
            <a:extLst>
              <a:ext uri="{FF2B5EF4-FFF2-40B4-BE49-F238E27FC236}">
                <a16:creationId xmlns:a16="http://schemas.microsoft.com/office/drawing/2014/main" id="{B0F03620-26C6-5DFE-FB20-001ADB6B981C}"/>
              </a:ext>
            </a:extLst>
          </p:cNvPr>
          <p:cNvSpPr>
            <a:spLocks noGrp="1"/>
          </p:cNvSpPr>
          <p:nvPr>
            <p:ph type="body" sz="quarter" idx="21" hasCustomPrompt="1"/>
          </p:nvPr>
        </p:nvSpPr>
        <p:spPr>
          <a:xfrm>
            <a:off x="661988" y="8682990"/>
            <a:ext cx="9829800" cy="551239"/>
          </a:xfrm>
          <a:prstGeom prst="rect">
            <a:avLst/>
          </a:prstGeom>
        </p:spPr>
        <p:txBody>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dirty="0"/>
              <a:t>Lorem ipsum dolor sit amet, consectetur adipiscing elit.</a:t>
            </a:r>
            <a:endParaRPr lang="en-GB" dirty="0"/>
          </a:p>
        </p:txBody>
      </p:sp>
      <p:pic>
        <p:nvPicPr>
          <p:cNvPr id="5" name="Picture 4" descr="Logo&#10;&#10;Description automatically generated">
            <a:extLst>
              <a:ext uri="{FF2B5EF4-FFF2-40B4-BE49-F238E27FC236}">
                <a16:creationId xmlns:a16="http://schemas.microsoft.com/office/drawing/2014/main" id="{7EA30C15-EFE2-D2D8-D40A-D377D62CE3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15513911" y="8728393"/>
            <a:ext cx="1773025" cy="325330"/>
          </a:xfrm>
          <a:prstGeom prst="rect">
            <a:avLst/>
          </a:prstGeom>
        </p:spPr>
      </p:pic>
    </p:spTree>
    <p:extLst>
      <p:ext uri="{BB962C8B-B14F-4D97-AF65-F5344CB8AC3E}">
        <p14:creationId xmlns:p14="http://schemas.microsoft.com/office/powerpoint/2010/main" val="3165624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 1x1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2C8CD655-A9A4-5863-97EE-F463761AAC33}"/>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351"/>
            <a:ext cx="6210154" cy="1461923"/>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3091778"/>
            <a:ext cx="6210963" cy="1754940"/>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Phasellus a tellus sit amet massa placerat rutrum id sed odio. Ut conv allis vel libero.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5232002"/>
            <a:ext cx="6210154" cy="4347411"/>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4" name="Slide Number Placeholder 3">
            <a:extLst>
              <a:ext uri="{FF2B5EF4-FFF2-40B4-BE49-F238E27FC236}">
                <a16:creationId xmlns:a16="http://schemas.microsoft.com/office/drawing/2014/main" id="{567822EF-4A53-2DBB-ADAD-41F8793138D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522147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Column + 1x1 Image_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7C904EE-7566-3AAA-D114-F0BA13F02DA3}"/>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7264" y="1239073"/>
            <a:ext cx="6160682" cy="4394136"/>
          </a:xfrm>
          <a:prstGeom prst="rect">
            <a:avLst/>
          </a:prstGeom>
        </p:spPr>
        <p:txBody>
          <a:bodyPr numCol="1" anchor="b" anchorCtr="0"/>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8137042C-4897-E52C-9AD5-78F929A8115B}"/>
              </a:ext>
            </a:extLst>
          </p:cNvPr>
          <p:cNvSpPr>
            <a:spLocks noGrp="1"/>
          </p:cNvSpPr>
          <p:nvPr>
            <p:ph type="body" sz="quarter" idx="13" hasCustomPrompt="1"/>
          </p:nvPr>
        </p:nvSpPr>
        <p:spPr>
          <a:xfrm>
            <a:off x="661988" y="6363121"/>
            <a:ext cx="6160682" cy="3513222"/>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a:t>
            </a:r>
          </a:p>
        </p:txBody>
      </p:sp>
      <p:sp>
        <p:nvSpPr>
          <p:cNvPr id="2" name="Slide Number Placeholder 1">
            <a:extLst>
              <a:ext uri="{FF2B5EF4-FFF2-40B4-BE49-F238E27FC236}">
                <a16:creationId xmlns:a16="http://schemas.microsoft.com/office/drawing/2014/main" id="{1F29EFA4-C0C8-E584-E592-C44AC7F7EF69}"/>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871027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Horizontal image +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9" y="5979020"/>
            <a:ext cx="4213224" cy="2434730"/>
          </a:xfrm>
          <a:prstGeom prst="rect">
            <a:avLst/>
          </a:prstGeom>
        </p:spPr>
        <p:txBody>
          <a:bodyPr>
            <a:noAutofit/>
          </a:bodyPr>
          <a:lstStyle>
            <a:lvl1pPr algn="l">
              <a:lnSpc>
                <a:spcPts val="3645"/>
              </a:lnSpc>
              <a:defRPr sz="2700"/>
            </a:lvl1pPr>
          </a:lstStyle>
          <a:p>
            <a:r>
              <a:rPr lang="en-US" dirty="0"/>
              <a:t>Sed </a:t>
            </a:r>
            <a:r>
              <a:rPr lang="en-US" dirty="0" err="1"/>
              <a:t>Hendrerit</a:t>
            </a:r>
            <a:br>
              <a:rPr lang="en-US" dirty="0"/>
            </a:br>
            <a:r>
              <a:rPr lang="en-US" dirty="0" err="1"/>
              <a:t>Consectetur</a:t>
            </a:r>
            <a:r>
              <a:rPr lang="en-US" dirty="0"/>
              <a:t> Dapibus </a:t>
            </a:r>
            <a:endParaRPr lang="en-GB" dirty="0"/>
          </a:p>
        </p:txBody>
      </p:sp>
      <p:sp>
        <p:nvSpPr>
          <p:cNvPr id="6" name="Text Placeholder 7">
            <a:extLst>
              <a:ext uri="{FF2B5EF4-FFF2-40B4-BE49-F238E27FC236}">
                <a16:creationId xmlns:a16="http://schemas.microsoft.com/office/drawing/2014/main" id="{E4EA5085-5628-E923-909D-4D103E5DD0BB}"/>
              </a:ext>
            </a:extLst>
          </p:cNvPr>
          <p:cNvSpPr>
            <a:spLocks noGrp="1"/>
          </p:cNvSpPr>
          <p:nvPr>
            <p:ph type="body" sz="quarter" idx="13" hasCustomPrompt="1"/>
          </p:nvPr>
        </p:nvSpPr>
        <p:spPr>
          <a:xfrm>
            <a:off x="5954714" y="6023483"/>
            <a:ext cx="11269662" cy="3361817"/>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dirty="0" err="1"/>
              <a:t>ut</a:t>
            </a:r>
            <a:r>
              <a:rPr lang="en-US" dirty="0"/>
              <a:t> convallis. Nam vitae varius eros. Phasellus a tellus sit amet massa placerat rutrum id sed odio.</a:t>
            </a:r>
          </a:p>
        </p:txBody>
      </p:sp>
      <p:sp>
        <p:nvSpPr>
          <p:cNvPr id="4" name="Picture Placeholder 5">
            <a:extLst>
              <a:ext uri="{FF2B5EF4-FFF2-40B4-BE49-F238E27FC236}">
                <a16:creationId xmlns:a16="http://schemas.microsoft.com/office/drawing/2014/main" id="{218411AA-5BDF-AB52-D361-CAB0A5B54FF2}"/>
              </a:ext>
            </a:extLst>
          </p:cNvPr>
          <p:cNvSpPr>
            <a:spLocks noGrp="1"/>
          </p:cNvSpPr>
          <p:nvPr>
            <p:ph type="pic" sz="quarter" idx="17" hasCustomPrompt="1"/>
          </p:nvPr>
        </p:nvSpPr>
        <p:spPr>
          <a:xfrm>
            <a:off x="661988" y="507753"/>
            <a:ext cx="16560623" cy="498976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a:t>
            </a:r>
          </a:p>
        </p:txBody>
      </p:sp>
      <p:sp>
        <p:nvSpPr>
          <p:cNvPr id="3" name="Footer Placeholder 2">
            <a:extLst>
              <a:ext uri="{FF2B5EF4-FFF2-40B4-BE49-F238E27FC236}">
                <a16:creationId xmlns:a16="http://schemas.microsoft.com/office/drawing/2014/main" id="{627C1D2E-D147-A2F0-98BF-A9B8AFAD1D0B}"/>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8" name="Slide Number Placeholder 5">
            <a:extLst>
              <a:ext uri="{FF2B5EF4-FFF2-40B4-BE49-F238E27FC236}">
                <a16:creationId xmlns:a16="http://schemas.microsoft.com/office/drawing/2014/main" id="{4454DD53-192A-0A41-89F1-F544E77B6A9E}"/>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83621705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alf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4216400"/>
            <a:ext cx="17886363" cy="58420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half-page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662795" y="1121145"/>
            <a:ext cx="6731779" cy="1870688"/>
          </a:xfrm>
          <a:prstGeom prst="rect">
            <a:avLst/>
          </a:prstGeom>
        </p:spPr>
        <p:txBody>
          <a:bodyPr/>
          <a:lstStyle/>
          <a:p>
            <a:r>
              <a:rPr lang="en-US" dirty="0"/>
              <a:t>Click To Edit Master Title Style</a:t>
            </a:r>
            <a:endParaRPr lang="en-GB" dirty="0"/>
          </a:p>
        </p:txBody>
      </p:sp>
      <p:sp>
        <p:nvSpPr>
          <p:cNvPr id="5" name="Text Placeholder 7">
            <a:extLst>
              <a:ext uri="{FF2B5EF4-FFF2-40B4-BE49-F238E27FC236}">
                <a16:creationId xmlns:a16="http://schemas.microsoft.com/office/drawing/2014/main" id="{876F02B8-043E-6FFD-282A-F14493FC2D07}"/>
              </a:ext>
            </a:extLst>
          </p:cNvPr>
          <p:cNvSpPr>
            <a:spLocks noGrp="1"/>
          </p:cNvSpPr>
          <p:nvPr>
            <p:ph type="body" sz="quarter" idx="13" hasCustomPrompt="1"/>
          </p:nvPr>
        </p:nvSpPr>
        <p:spPr>
          <a:xfrm>
            <a:off x="8250912" y="1179625"/>
            <a:ext cx="8972582" cy="2581512"/>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lvl="0"/>
            <a:r>
              <a:rPr lang="en-US" dirty="0"/>
              <a:t>Sed sollicitudin eros sit amet tincidunt finibus. Nulla tincidunt libero nisl, quis tristique nisl venenatis eu.</a:t>
            </a:r>
            <a:endParaRPr lang="en-GB" dirty="0"/>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878488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x4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646"/>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451"/>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4091915"/>
            <a:ext cx="9003716" cy="5173578"/>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491788" y="4200525"/>
            <a:ext cx="6732587"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5x4 image</a:t>
            </a:r>
          </a:p>
        </p:txBody>
      </p:sp>
      <p:sp>
        <p:nvSpPr>
          <p:cNvPr id="4" name="Slide Number Placeholder 3">
            <a:extLst>
              <a:ext uri="{FF2B5EF4-FFF2-40B4-BE49-F238E27FC236}">
                <a16:creationId xmlns:a16="http://schemas.microsoft.com/office/drawing/2014/main" id="{B4F3441D-B419-9FBD-266D-D2CABE8030CB}"/>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348226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x4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150"/>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4461"/>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7710985" y="4129100"/>
            <a:ext cx="9512584" cy="4860926"/>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Slide Number Placeholder 5">
            <a:extLst>
              <a:ext uri="{FF2B5EF4-FFF2-40B4-BE49-F238E27FC236}">
                <a16:creationId xmlns:a16="http://schemas.microsoft.com/office/drawing/2014/main" id="{00CC8B5C-F6CC-5BCC-665A-C4DD97E8FFE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F0529680-655F-561F-4AD4-F4094C19F874}"/>
              </a:ext>
            </a:extLst>
          </p:cNvPr>
          <p:cNvSpPr>
            <a:spLocks noGrp="1"/>
          </p:cNvSpPr>
          <p:nvPr>
            <p:ph type="pic" sz="quarter" idx="14" hasCustomPrompt="1"/>
          </p:nvPr>
        </p:nvSpPr>
        <p:spPr>
          <a:xfrm>
            <a:off x="661988" y="4200525"/>
            <a:ext cx="6441071"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5x4 image</a:t>
            </a:r>
          </a:p>
        </p:txBody>
      </p:sp>
    </p:spTree>
    <p:extLst>
      <p:ext uri="{BB962C8B-B14F-4D97-AF65-F5344CB8AC3E}">
        <p14:creationId xmlns:p14="http://schemas.microsoft.com/office/powerpoint/2010/main" val="699668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x3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352"/>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157"/>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9" y="4093749"/>
            <a:ext cx="8424862" cy="5291551"/>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202863" y="4200524"/>
            <a:ext cx="702151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4x3 image</a:t>
            </a:r>
          </a:p>
        </p:txBody>
      </p:sp>
      <p:sp>
        <p:nvSpPr>
          <p:cNvPr id="4" name="Slide Number Placeholder 3">
            <a:extLst>
              <a:ext uri="{FF2B5EF4-FFF2-40B4-BE49-F238E27FC236}">
                <a16:creationId xmlns:a16="http://schemas.microsoft.com/office/drawing/2014/main" id="{765ED021-4077-5C8A-337E-39AD9260E50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52692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x3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376"/>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647"/>
            <a:ext cx="13753021"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8218119" y="4087778"/>
            <a:ext cx="9006256" cy="5297522"/>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4" name="Slide Number Placeholder 3">
            <a:extLst>
              <a:ext uri="{FF2B5EF4-FFF2-40B4-BE49-F238E27FC236}">
                <a16:creationId xmlns:a16="http://schemas.microsoft.com/office/drawing/2014/main" id="{D16A3D6C-68F0-0501-9756-FAC21286539D}"/>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8D6D3A98-2FE4-153F-80CD-BB0B392E9150}"/>
              </a:ext>
            </a:extLst>
          </p:cNvPr>
          <p:cNvSpPr>
            <a:spLocks noGrp="1"/>
          </p:cNvSpPr>
          <p:nvPr>
            <p:ph type="pic" sz="quarter" idx="14" hasCustomPrompt="1"/>
          </p:nvPr>
        </p:nvSpPr>
        <p:spPr>
          <a:xfrm>
            <a:off x="661988" y="4200525"/>
            <a:ext cx="702151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4x3 image</a:t>
            </a:r>
          </a:p>
        </p:txBody>
      </p:sp>
    </p:spTree>
    <p:extLst>
      <p:ext uri="{BB962C8B-B14F-4D97-AF65-F5344CB8AC3E}">
        <p14:creationId xmlns:p14="http://schemas.microsoft.com/office/powerpoint/2010/main" val="1463074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6x9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150"/>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3920"/>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6824" y="4129100"/>
            <a:ext cx="6716176" cy="5184775"/>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8026903" y="4200525"/>
            <a:ext cx="919747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16x9 image</a:t>
            </a:r>
          </a:p>
        </p:txBody>
      </p:sp>
      <p:sp>
        <p:nvSpPr>
          <p:cNvPr id="4" name="Slide Number Placeholder 3">
            <a:extLst>
              <a:ext uri="{FF2B5EF4-FFF2-40B4-BE49-F238E27FC236}">
                <a16:creationId xmlns:a16="http://schemas.microsoft.com/office/drawing/2014/main" id="{4FD4CF93-B1B7-2C33-0F45-22C8255A5AC5}"/>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872669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x9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571"/>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4562"/>
            <a:ext cx="13753021"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0507911" y="4129100"/>
            <a:ext cx="6693278" cy="5184775"/>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4" name="Slide Number Placeholder 3">
            <a:extLst>
              <a:ext uri="{FF2B5EF4-FFF2-40B4-BE49-F238E27FC236}">
                <a16:creationId xmlns:a16="http://schemas.microsoft.com/office/drawing/2014/main" id="{708EDA47-45CB-245D-A661-8D5427E7D2B7}"/>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1502442F-E830-EDF4-DBD9-A1FCBE19D5C5}"/>
              </a:ext>
            </a:extLst>
          </p:cNvPr>
          <p:cNvSpPr>
            <a:spLocks noGrp="1"/>
          </p:cNvSpPr>
          <p:nvPr>
            <p:ph type="pic" sz="quarter" idx="14" hasCustomPrompt="1"/>
          </p:nvPr>
        </p:nvSpPr>
        <p:spPr>
          <a:xfrm>
            <a:off x="661988" y="4200525"/>
            <a:ext cx="919747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16x9 image</a:t>
            </a:r>
          </a:p>
        </p:txBody>
      </p:sp>
    </p:spTree>
    <p:extLst>
      <p:ext uri="{BB962C8B-B14F-4D97-AF65-F5344CB8AC3E}">
        <p14:creationId xmlns:p14="http://schemas.microsoft.com/office/powerpoint/2010/main" val="1136961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Typ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tx1"/>
                </a:solidFill>
              </a:defRPr>
            </a:lvl1pPr>
          </a:lstStyle>
          <a:p>
            <a:r>
              <a:rPr lang="en-US" dirty="0"/>
              <a:t>Click to Edit Master Title Style</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2EB7F263-C971-6E5E-3287-7688EC788A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3892437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pact Center">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6989600" y="7910429"/>
            <a:ext cx="3907163" cy="854241"/>
          </a:xfrm>
          <a:prstGeom prst="rect">
            <a:avLst/>
          </a:prstGeom>
        </p:spPr>
        <p:txBody>
          <a:bodyPr anchor="ctr" anchorCtr="0"/>
          <a:lstStyle>
            <a:lvl1pPr algn="ctr">
              <a:lnSpc>
                <a:spcPts val="2160"/>
              </a:lnSpc>
              <a:defRPr sz="1800" b="1"/>
            </a:lvl1pPr>
          </a:lstStyle>
          <a:p>
            <a:pPr lvl="0"/>
            <a:r>
              <a:rPr lang="en-US" dirty="0"/>
              <a:t>Author Name, Title</a:t>
            </a:r>
            <a:endParaRPr lang="en-GB" dirty="0"/>
          </a:p>
        </p:txBody>
      </p:sp>
      <p:sp>
        <p:nvSpPr>
          <p:cNvPr id="5" name="Footer Placeholder 4">
            <a:extLst>
              <a:ext uri="{FF2B5EF4-FFF2-40B4-BE49-F238E27FC236}">
                <a16:creationId xmlns:a16="http://schemas.microsoft.com/office/drawing/2014/main" id="{32F38151-8A16-B8C9-B32E-C07101801E6E}"/>
              </a:ext>
            </a:extLst>
          </p:cNvPr>
          <p:cNvSpPr>
            <a:spLocks noGrp="1"/>
          </p:cNvSpPr>
          <p:nvPr>
            <p:ph type="ftr" sz="quarter" idx="16"/>
          </p:nvPr>
        </p:nvSpPr>
        <p:spPr/>
        <p:txBody>
          <a:bodyPr/>
          <a:lstStyle/>
          <a:p>
            <a:r>
              <a:rPr lang="en-GB" dirty="0"/>
              <a:t>Header Text – Remove if Not Needed</a:t>
            </a:r>
            <a:endParaRPr lang="en-US" dirty="0"/>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66925" y="3065967"/>
            <a:ext cx="13752513" cy="4338753"/>
          </a:xfrm>
        </p:spPr>
        <p:txBody>
          <a:bodyPr/>
          <a:lstStyle>
            <a:lvl1pPr algn="ctr">
              <a:lnSpc>
                <a:spcPts val="6264"/>
              </a:lnSpc>
              <a:defRPr sz="5400">
                <a:solidFill>
                  <a:schemeClr val="tx1"/>
                </a:solidFill>
              </a:defRPr>
            </a:lvl1pPr>
          </a:lstStyle>
          <a:p>
            <a:r>
              <a:rPr lang="en-US" dirty="0"/>
              <a:t>“Lorem ipsum dolor sit amet,</a:t>
            </a:r>
            <a:br>
              <a:rPr lang="en-US" dirty="0"/>
            </a:br>
            <a:r>
              <a:rPr lang="en-US" dirty="0"/>
              <a:t>consectetur adipiscing elit. Sed porta</a:t>
            </a:r>
            <a:br>
              <a:rPr lang="en-US" dirty="0"/>
            </a:br>
            <a:r>
              <a:rPr lang="en-US" dirty="0"/>
              <a:t>magna eget est porttitor, nec rutrum</a:t>
            </a:r>
            <a:br>
              <a:rPr lang="en-US" dirty="0"/>
            </a:br>
            <a:r>
              <a:rPr lang="en-US" dirty="0"/>
              <a:t>nisi scelerisque.”</a:t>
            </a:r>
          </a:p>
        </p:txBody>
      </p:sp>
    </p:spTree>
    <p:extLst>
      <p:ext uri="{BB962C8B-B14F-4D97-AF65-F5344CB8AC3E}">
        <p14:creationId xmlns:p14="http://schemas.microsoft.com/office/powerpoint/2010/main" val="1074465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pact Left">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2066925" y="6906802"/>
            <a:ext cx="3907163" cy="854241"/>
          </a:xfrm>
          <a:prstGeom prst="rect">
            <a:avLst/>
          </a:prstGeom>
        </p:spPr>
        <p:txBody>
          <a:bodyPr anchor="ctr" anchorCtr="0"/>
          <a:lstStyle>
            <a:lvl1pPr algn="l">
              <a:lnSpc>
                <a:spcPts val="2880"/>
              </a:lnSpc>
              <a:defRPr sz="1800" b="1"/>
            </a:lvl1pPr>
          </a:lstStyle>
          <a:p>
            <a:pPr lvl="0"/>
            <a:r>
              <a:rPr lang="en-US" dirty="0"/>
              <a:t>Author Name, Title</a:t>
            </a:r>
            <a:endParaRPr lang="en-GB" dirty="0"/>
          </a:p>
        </p:txBody>
      </p:sp>
      <p:sp>
        <p:nvSpPr>
          <p:cNvPr id="3" name="Text Placeholder 2">
            <a:extLst>
              <a:ext uri="{FF2B5EF4-FFF2-40B4-BE49-F238E27FC236}">
                <a16:creationId xmlns:a16="http://schemas.microsoft.com/office/drawing/2014/main" id="{1600BCDD-D16B-F7AE-D8C5-4BDEC3E7787B}"/>
              </a:ext>
            </a:extLst>
          </p:cNvPr>
          <p:cNvSpPr>
            <a:spLocks noGrp="1"/>
          </p:cNvSpPr>
          <p:nvPr>
            <p:ph type="body" sz="quarter" idx="16" hasCustomPrompt="1"/>
          </p:nvPr>
        </p:nvSpPr>
        <p:spPr>
          <a:xfrm>
            <a:off x="2076880" y="2092559"/>
            <a:ext cx="13732606" cy="6015038"/>
          </a:xfrm>
          <a:prstGeom prst="rect">
            <a:avLst/>
          </a:prstGeom>
        </p:spPr>
        <p:txBody>
          <a:bodyPr/>
          <a:lstStyle>
            <a:lvl1pPr>
              <a:lnSpc>
                <a:spcPts val="6264"/>
              </a:lnSpc>
              <a:defRPr sz="5400">
                <a:solidFill>
                  <a:schemeClr val="tx1"/>
                </a:solidFill>
                <a:latin typeface="+mj-lt"/>
              </a:defRPr>
            </a:lvl1pPr>
          </a:lstStyle>
          <a:p>
            <a:pPr lvl="0"/>
            <a:r>
              <a:rPr lang="en-US" dirty="0"/>
              <a:t>“Lorem ipsum dolor sit amet,</a:t>
            </a:r>
            <a:br>
              <a:rPr lang="en-US" dirty="0"/>
            </a:br>
            <a:r>
              <a:rPr lang="en-US" dirty="0"/>
              <a:t>consectetur adipiscing elit. Sed porta</a:t>
            </a:r>
            <a:br>
              <a:rPr lang="en-US" dirty="0"/>
            </a:br>
            <a:r>
              <a:rPr lang="en-US" dirty="0"/>
              <a:t>magna eget est porttitor, nec rutrum</a:t>
            </a:r>
            <a:br>
              <a:rPr lang="en-US" dirty="0"/>
            </a:br>
            <a:r>
              <a:rPr lang="en-US" dirty="0"/>
              <a:t>nisi scelerisque.”</a:t>
            </a:r>
            <a:endParaRPr lang="en-GB" dirty="0"/>
          </a:p>
        </p:txBody>
      </p:sp>
      <p:sp>
        <p:nvSpPr>
          <p:cNvPr id="6" name="Footer Placeholder 5">
            <a:extLst>
              <a:ext uri="{FF2B5EF4-FFF2-40B4-BE49-F238E27FC236}">
                <a16:creationId xmlns:a16="http://schemas.microsoft.com/office/drawing/2014/main" id="{EF1C3F8D-F895-D3D8-9DED-3F0EC7B0CAC0}"/>
              </a:ext>
            </a:extLst>
          </p:cNvPr>
          <p:cNvSpPr>
            <a:spLocks noGrp="1"/>
          </p:cNvSpPr>
          <p:nvPr>
            <p:ph type="ftr" sz="quarter" idx="17"/>
          </p:nvPr>
        </p:nvSpPr>
        <p:spPr/>
        <p:txBody>
          <a:bodyPr/>
          <a:lstStyle/>
          <a:p>
            <a:r>
              <a:rPr lang="en-GB" dirty="0"/>
              <a:t>Header Text – Remove if Not Needed</a:t>
            </a:r>
            <a:endParaRPr lang="en-US" dirty="0"/>
          </a:p>
        </p:txBody>
      </p:sp>
      <p:sp>
        <p:nvSpPr>
          <p:cNvPr id="2" name="Slide Number Placeholder 1">
            <a:extLst>
              <a:ext uri="{FF2B5EF4-FFF2-40B4-BE49-F238E27FC236}">
                <a16:creationId xmlns:a16="http://schemas.microsoft.com/office/drawing/2014/main" id="{011239E4-26F1-735E-9344-D2B6FF3695FB}"/>
              </a:ext>
            </a:extLst>
          </p:cNvPr>
          <p:cNvSpPr>
            <a:spLocks noGrp="1"/>
          </p:cNvSpPr>
          <p:nvPr>
            <p:ph type="sldNum" sz="quarter" idx="18"/>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46130929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Divider_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1830"/>
            <a:ext cx="13734896" cy="2802155"/>
          </a:xfrm>
          <a:prstGeom prst="rect">
            <a:avLst/>
          </a:prstGeom>
        </p:spPr>
        <p:txBody>
          <a:bodyPr>
            <a:noAutofit/>
          </a:bodyPr>
          <a:lstStyle>
            <a:lvl1pPr algn="l">
              <a:lnSpc>
                <a:spcPts val="9450"/>
              </a:lnSpc>
              <a:defRPr sz="9000">
                <a:solidFill>
                  <a:schemeClr val="bg1"/>
                </a:solidFill>
              </a:defRPr>
            </a:lvl1pPr>
          </a:lstStyle>
          <a:p>
            <a:r>
              <a:rPr lang="en-US" noProof="0" dirty="0"/>
              <a:t>Chapter Divider</a:t>
            </a:r>
            <a:br>
              <a:rPr lang="en-US" noProof="0" dirty="0"/>
            </a:br>
            <a:r>
              <a:rPr lang="en-US" noProof="0" dirty="0"/>
              <a:t>Lorem Ipsum Amet</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5348786"/>
            <a:ext cx="6716178" cy="1681753"/>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dirty="0"/>
              <a:t>Header Text – Remove if Not Needed</a:t>
            </a:r>
            <a:endParaRPr lang="en-US" noProof="0" dirty="0"/>
          </a:p>
        </p:txBody>
      </p:sp>
    </p:spTree>
    <p:extLst>
      <p:ext uri="{BB962C8B-B14F-4D97-AF65-F5344CB8AC3E}">
        <p14:creationId xmlns:p14="http://schemas.microsoft.com/office/powerpoint/2010/main" val="4262297376"/>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933019"/>
            <a:ext cx="13734896" cy="2802155"/>
          </a:xfrm>
          <a:prstGeom prst="rect">
            <a:avLst/>
          </a:prstGeom>
        </p:spPr>
        <p:txBody>
          <a:bodyPr anchor="b">
            <a:noAutofit/>
          </a:bodyPr>
          <a:lstStyle>
            <a:lvl1pPr algn="l">
              <a:lnSpc>
                <a:spcPts val="9450"/>
              </a:lnSpc>
              <a:defRPr sz="9000">
                <a:solidFill>
                  <a:schemeClr val="bg1"/>
                </a:solidFill>
              </a:defRPr>
            </a:lvl1pPr>
          </a:lstStyle>
          <a:p>
            <a:r>
              <a:rPr lang="en-US" noProof="0" dirty="0"/>
              <a:t>Chapter Divider</a:t>
            </a:r>
            <a:br>
              <a:rPr lang="en-US" noProof="0" dirty="0"/>
            </a:br>
            <a:r>
              <a:rPr lang="en-US" noProof="0" dirty="0"/>
              <a:t>Lorem Ipsum Amet</a:t>
            </a:r>
            <a:endParaRPr lang="en-GB" dirty="0"/>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dirty="0"/>
              <a:t>Header Text – Remove if Not Needed</a:t>
            </a:r>
            <a:endParaRPr lang="en-US" noProof="0" dirty="0"/>
          </a:p>
        </p:txBody>
      </p:sp>
      <p:cxnSp>
        <p:nvCxnSpPr>
          <p:cNvPr id="5" name="Straight Connector 4">
            <a:extLst>
              <a:ext uri="{FF2B5EF4-FFF2-40B4-BE49-F238E27FC236}">
                <a16:creationId xmlns:a16="http://schemas.microsoft.com/office/drawing/2014/main" id="{8E988807-3F95-C345-A302-80EB256D5242}"/>
              </a:ext>
            </a:extLst>
          </p:cNvPr>
          <p:cNvCxnSpPr/>
          <p:nvPr userDrawn="1"/>
        </p:nvCxnSpPr>
        <p:spPr>
          <a:xfrm>
            <a:off x="661988" y="9061450"/>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130994"/>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Divider_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0865"/>
            <a:ext cx="13734896" cy="2802155"/>
          </a:xfrm>
          <a:prstGeom prst="rect">
            <a:avLst/>
          </a:prstGeom>
        </p:spPr>
        <p:txBody>
          <a:bodyPr>
            <a:noAutofit/>
          </a:bodyPr>
          <a:lstStyle>
            <a:lvl1pPr algn="l">
              <a:lnSpc>
                <a:spcPts val="9450"/>
              </a:lnSpc>
              <a:defRPr sz="9000">
                <a:solidFill>
                  <a:schemeClr val="bg1"/>
                </a:solidFill>
              </a:defRPr>
            </a:lvl1pPr>
          </a:lstStyle>
          <a:p>
            <a:r>
              <a:rPr lang="en-US" noProof="0" dirty="0"/>
              <a:t>Chapter Divider</a:t>
            </a:r>
            <a:br>
              <a:rPr lang="en-US" noProof="0" dirty="0"/>
            </a:br>
            <a:r>
              <a:rPr lang="en-US" noProof="0" dirty="0"/>
              <a:t>Lorem Ipsum Amet</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7781618"/>
            <a:ext cx="6716178" cy="1681753"/>
          </a:xfrm>
          <a:prstGeom prst="rect">
            <a:avLst/>
          </a:prstGeom>
        </p:spPr>
        <p:txBody>
          <a:bodyPr lIns="0" tIns="0" rIns="0" bIns="0" anchor="b">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dirty="0"/>
              <a:t>Header Text – Remove if Not Needed</a:t>
            </a:r>
            <a:endParaRPr lang="en-US" noProof="0" dirty="0"/>
          </a:p>
        </p:txBody>
      </p:sp>
      <p:cxnSp>
        <p:nvCxnSpPr>
          <p:cNvPr id="5" name="Straight Connector 4">
            <a:extLst>
              <a:ext uri="{FF2B5EF4-FFF2-40B4-BE49-F238E27FC236}">
                <a16:creationId xmlns:a16="http://schemas.microsoft.com/office/drawing/2014/main" id="{2CE8AC88-BF35-436C-4DE8-ADB6A660E0B4}"/>
              </a:ext>
            </a:extLst>
          </p:cNvPr>
          <p:cNvCxnSpPr/>
          <p:nvPr userDrawn="1"/>
        </p:nvCxnSpPr>
        <p:spPr>
          <a:xfrm>
            <a:off x="661988" y="8091838"/>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625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 Chart">
    <p:bg>
      <p:bgPr>
        <a:solidFill>
          <a:schemeClr val="accent2"/>
        </a:solidFill>
        <a:effectLst/>
      </p:bgPr>
    </p:bg>
    <p:spTree>
      <p:nvGrpSpPr>
        <p:cNvPr id="1" name=""/>
        <p:cNvGrpSpPr/>
        <p:nvPr/>
      </p:nvGrpSpPr>
      <p:grpSpPr>
        <a:xfrm>
          <a:off x="0" y="0"/>
          <a:ext cx="0" cy="0"/>
          <a:chOff x="0" y="0"/>
          <a:chExt cx="0" cy="0"/>
        </a:xfrm>
      </p:grpSpPr>
      <p:grpSp>
        <p:nvGrpSpPr>
          <p:cNvPr id="15" name="MAIN GRID SYSTEM" hidden="1">
            <a:extLst>
              <a:ext uri="{FF2B5EF4-FFF2-40B4-BE49-F238E27FC236}">
                <a16:creationId xmlns:a16="http://schemas.microsoft.com/office/drawing/2014/main" id="{C36378E4-0CC9-A65B-EBD8-00473C11740E}"/>
              </a:ext>
            </a:extLst>
          </p:cNvPr>
          <p:cNvGrpSpPr/>
          <p:nvPr/>
        </p:nvGrpSpPr>
        <p:grpSpPr>
          <a:xfrm>
            <a:off x="-4827095" y="-1000093"/>
            <a:ext cx="22713463" cy="12160107"/>
            <a:chOff x="-4195165" y="-1000093"/>
            <a:chExt cx="19739968" cy="12160107"/>
          </a:xfrm>
        </p:grpSpPr>
        <p:grpSp>
          <p:nvGrpSpPr>
            <p:cNvPr id="16" name="HORIZONTAL">
              <a:extLst>
                <a:ext uri="{FF2B5EF4-FFF2-40B4-BE49-F238E27FC236}">
                  <a16:creationId xmlns:a16="http://schemas.microsoft.com/office/drawing/2014/main" id="{B4C5C9EE-B7F0-F84E-28F1-BDC36D79D21C}"/>
                </a:ext>
              </a:extLst>
            </p:cNvPr>
            <p:cNvGrpSpPr/>
            <p:nvPr/>
          </p:nvGrpSpPr>
          <p:grpSpPr>
            <a:xfrm>
              <a:off x="-727002" y="1144050"/>
              <a:ext cx="548014" cy="8332048"/>
              <a:chOff x="-727002" y="1144050"/>
              <a:chExt cx="548014" cy="8332048"/>
            </a:xfrm>
          </p:grpSpPr>
          <p:sp>
            <p:nvSpPr>
              <p:cNvPr id="88" name="Rectangle 87">
                <a:extLst>
                  <a:ext uri="{FF2B5EF4-FFF2-40B4-BE49-F238E27FC236}">
                    <a16:creationId xmlns:a16="http://schemas.microsoft.com/office/drawing/2014/main" id="{0C839459-6172-671F-1282-F94591568A2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9" name="Rectangle 88">
                <a:extLst>
                  <a:ext uri="{FF2B5EF4-FFF2-40B4-BE49-F238E27FC236}">
                    <a16:creationId xmlns:a16="http://schemas.microsoft.com/office/drawing/2014/main" id="{B1EE2AF0-83C1-7DF9-4DFA-FA4D04627A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0" name="Rectangle 89">
                <a:extLst>
                  <a:ext uri="{FF2B5EF4-FFF2-40B4-BE49-F238E27FC236}">
                    <a16:creationId xmlns:a16="http://schemas.microsoft.com/office/drawing/2014/main" id="{7C0A2569-197C-71C8-A7E6-54A1274A4B58}"/>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1" name="Rectangle 90">
                <a:extLst>
                  <a:ext uri="{FF2B5EF4-FFF2-40B4-BE49-F238E27FC236}">
                    <a16:creationId xmlns:a16="http://schemas.microsoft.com/office/drawing/2014/main" id="{52B865B7-A45F-8017-B33B-44C99692AED4}"/>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2" name="Rectangle 91">
                <a:extLst>
                  <a:ext uri="{FF2B5EF4-FFF2-40B4-BE49-F238E27FC236}">
                    <a16:creationId xmlns:a16="http://schemas.microsoft.com/office/drawing/2014/main" id="{052645BC-6A31-6E96-FE6E-934AB47178AD}"/>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3" name="Rectangle 92">
                <a:extLst>
                  <a:ext uri="{FF2B5EF4-FFF2-40B4-BE49-F238E27FC236}">
                    <a16:creationId xmlns:a16="http://schemas.microsoft.com/office/drawing/2014/main" id="{EA3A6AFA-E55A-DBB4-9FAE-2F4BAA89CAAE}"/>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4" name="Rectangle 93">
                <a:extLst>
                  <a:ext uri="{FF2B5EF4-FFF2-40B4-BE49-F238E27FC236}">
                    <a16:creationId xmlns:a16="http://schemas.microsoft.com/office/drawing/2014/main" id="{E496CBA8-DFD1-BFDA-1950-61D3AD2AE1A5}"/>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5" name="Rectangle 94">
                <a:extLst>
                  <a:ext uri="{FF2B5EF4-FFF2-40B4-BE49-F238E27FC236}">
                    <a16:creationId xmlns:a16="http://schemas.microsoft.com/office/drawing/2014/main" id="{86F29823-34D1-9EBE-EB01-34CEF729ABE6}"/>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6" name="Rectangle 95">
                <a:extLst>
                  <a:ext uri="{FF2B5EF4-FFF2-40B4-BE49-F238E27FC236}">
                    <a16:creationId xmlns:a16="http://schemas.microsoft.com/office/drawing/2014/main" id="{1CEC3ADE-55CB-C8A4-621A-F22305EBD8F8}"/>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7" name="Rectangle 96">
                <a:extLst>
                  <a:ext uri="{FF2B5EF4-FFF2-40B4-BE49-F238E27FC236}">
                    <a16:creationId xmlns:a16="http://schemas.microsoft.com/office/drawing/2014/main" id="{8FBD027A-9E96-3F2E-4EF6-4E3F157F0E57}"/>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8" name="Rectangle 97">
                <a:extLst>
                  <a:ext uri="{FF2B5EF4-FFF2-40B4-BE49-F238E27FC236}">
                    <a16:creationId xmlns:a16="http://schemas.microsoft.com/office/drawing/2014/main" id="{98DF11E1-E39D-6ECF-97C3-76ED94CC1977}"/>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9" name="Rectangle 98">
                <a:extLst>
                  <a:ext uri="{FF2B5EF4-FFF2-40B4-BE49-F238E27FC236}">
                    <a16:creationId xmlns:a16="http://schemas.microsoft.com/office/drawing/2014/main" id="{C9B6F894-C98F-9F4C-267F-331091FD3990}"/>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0" name="Rectangle 99">
                <a:extLst>
                  <a:ext uri="{FF2B5EF4-FFF2-40B4-BE49-F238E27FC236}">
                    <a16:creationId xmlns:a16="http://schemas.microsoft.com/office/drawing/2014/main" id="{2F66B812-A739-3D57-6C89-7C22BDED62F5}"/>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1" name="Rectangle 100">
                <a:extLst>
                  <a:ext uri="{FF2B5EF4-FFF2-40B4-BE49-F238E27FC236}">
                    <a16:creationId xmlns:a16="http://schemas.microsoft.com/office/drawing/2014/main" id="{0C39E861-DF92-DA97-BA62-076F0E5D3A29}"/>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2" name="Rectangle 101">
                <a:extLst>
                  <a:ext uri="{FF2B5EF4-FFF2-40B4-BE49-F238E27FC236}">
                    <a16:creationId xmlns:a16="http://schemas.microsoft.com/office/drawing/2014/main" id="{73A978E3-6F82-CB02-829A-EFBC46659855}"/>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3" name="Rectangle 102">
                <a:extLst>
                  <a:ext uri="{FF2B5EF4-FFF2-40B4-BE49-F238E27FC236}">
                    <a16:creationId xmlns:a16="http://schemas.microsoft.com/office/drawing/2014/main" id="{BC3E7E97-5A5A-AF16-15F9-25C45FC15EC0}"/>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4" name="Rectangle 103">
                <a:extLst>
                  <a:ext uri="{FF2B5EF4-FFF2-40B4-BE49-F238E27FC236}">
                    <a16:creationId xmlns:a16="http://schemas.microsoft.com/office/drawing/2014/main" id="{C904C6F3-A7F8-584E-68B5-69A700EE3764}"/>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5" name="Rectangle 104">
                <a:extLst>
                  <a:ext uri="{FF2B5EF4-FFF2-40B4-BE49-F238E27FC236}">
                    <a16:creationId xmlns:a16="http://schemas.microsoft.com/office/drawing/2014/main" id="{338C9B0A-258A-1181-61A6-F18822A84355}"/>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6" name="Rectangle 105">
                <a:extLst>
                  <a:ext uri="{FF2B5EF4-FFF2-40B4-BE49-F238E27FC236}">
                    <a16:creationId xmlns:a16="http://schemas.microsoft.com/office/drawing/2014/main" id="{5D352568-D183-EBA6-A314-D1627061751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grpSp>
          <p:nvGrpSpPr>
            <p:cNvPr id="17" name="VERTICAL">
              <a:extLst>
                <a:ext uri="{FF2B5EF4-FFF2-40B4-BE49-F238E27FC236}">
                  <a16:creationId xmlns:a16="http://schemas.microsoft.com/office/drawing/2014/main" id="{15D83AB7-A0C3-F9D3-1A03-A8AC9902A237}"/>
                </a:ext>
              </a:extLst>
            </p:cNvPr>
            <p:cNvGrpSpPr/>
            <p:nvPr/>
          </p:nvGrpSpPr>
          <p:grpSpPr>
            <a:xfrm>
              <a:off x="-4195165" y="-1000093"/>
              <a:ext cx="19739968" cy="12160107"/>
              <a:chOff x="-4195165" y="-1000093"/>
              <a:chExt cx="19739968" cy="12160107"/>
            </a:xfrm>
          </p:grpSpPr>
          <p:sp>
            <p:nvSpPr>
              <p:cNvPr id="18" name="Rectangle 17">
                <a:extLst>
                  <a:ext uri="{FF2B5EF4-FFF2-40B4-BE49-F238E27FC236}">
                    <a16:creationId xmlns:a16="http://schemas.microsoft.com/office/drawing/2014/main" id="{FE89D113-1994-8227-5D69-642F0B7DF56E}"/>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9" name="TextBox 18">
                <a:extLst>
                  <a:ext uri="{FF2B5EF4-FFF2-40B4-BE49-F238E27FC236}">
                    <a16:creationId xmlns:a16="http://schemas.microsoft.com/office/drawing/2014/main" id="{1B85F9D3-0687-2FDF-6136-6B35E49B17CD}"/>
                  </a:ext>
                </a:extLst>
              </p:cNvPr>
              <p:cNvSpPr txBox="1"/>
              <p:nvPr/>
            </p:nvSpPr>
            <p:spPr>
              <a:xfrm>
                <a:off x="-4195165" y="9505217"/>
                <a:ext cx="2696809" cy="523220"/>
              </a:xfrm>
              <a:prstGeom prst="rect">
                <a:avLst/>
              </a:prstGeom>
              <a:noFill/>
            </p:spPr>
            <p:txBody>
              <a:bodyPr wrap="square" rtlCol="0">
                <a:spAutoFit/>
              </a:bodyPr>
              <a:lstStyle/>
              <a:p>
                <a:pPr algn="l"/>
                <a:r>
                  <a:rPr lang="en-GB" sz="1400" dirty="0"/>
                  <a:t>PPT only accurate to 2 decimal places. 0.625” = 0.63”</a:t>
                </a:r>
              </a:p>
            </p:txBody>
          </p:sp>
          <p:sp>
            <p:nvSpPr>
              <p:cNvPr id="20" name="Rectangle 19">
                <a:extLst>
                  <a:ext uri="{FF2B5EF4-FFF2-40B4-BE49-F238E27FC236}">
                    <a16:creationId xmlns:a16="http://schemas.microsoft.com/office/drawing/2014/main" id="{C25FE573-2F5B-1630-9F82-D24E716C02E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1" name="Rectangle 20">
                <a:extLst>
                  <a:ext uri="{FF2B5EF4-FFF2-40B4-BE49-F238E27FC236}">
                    <a16:creationId xmlns:a16="http://schemas.microsoft.com/office/drawing/2014/main" id="{F0E29B4E-3E52-8E21-10C1-1C2C41900B8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2" name="Rectangle 21">
                <a:extLst>
                  <a:ext uri="{FF2B5EF4-FFF2-40B4-BE49-F238E27FC236}">
                    <a16:creationId xmlns:a16="http://schemas.microsoft.com/office/drawing/2014/main" id="{A229AEE4-A60C-4732-81BE-3A9D63A05AB8}"/>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3" name="Rectangle 22">
                <a:extLst>
                  <a:ext uri="{FF2B5EF4-FFF2-40B4-BE49-F238E27FC236}">
                    <a16:creationId xmlns:a16="http://schemas.microsoft.com/office/drawing/2014/main" id="{60FAD0CF-3DB1-C40A-1614-FE888948B056}"/>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8" name="Rectangle 37">
                <a:extLst>
                  <a:ext uri="{FF2B5EF4-FFF2-40B4-BE49-F238E27FC236}">
                    <a16:creationId xmlns:a16="http://schemas.microsoft.com/office/drawing/2014/main" id="{5278FD3A-D487-4E7C-12AB-F0F6341B31DC}"/>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9" name="Rectangle 38">
                <a:extLst>
                  <a:ext uri="{FF2B5EF4-FFF2-40B4-BE49-F238E27FC236}">
                    <a16:creationId xmlns:a16="http://schemas.microsoft.com/office/drawing/2014/main" id="{E6E2E56B-9E64-CAC3-AF1E-F9755828206F}"/>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0" name="Rectangle 39">
                <a:extLst>
                  <a:ext uri="{FF2B5EF4-FFF2-40B4-BE49-F238E27FC236}">
                    <a16:creationId xmlns:a16="http://schemas.microsoft.com/office/drawing/2014/main" id="{BE965FD4-94C3-9A53-4AFC-01AF6B3F86EC}"/>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1" name="Rectangle 40">
                <a:extLst>
                  <a:ext uri="{FF2B5EF4-FFF2-40B4-BE49-F238E27FC236}">
                    <a16:creationId xmlns:a16="http://schemas.microsoft.com/office/drawing/2014/main" id="{2CCABBE7-6515-0D19-8299-BF843F5FBF8E}"/>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2" name="Rectangle 41">
                <a:extLst>
                  <a:ext uri="{FF2B5EF4-FFF2-40B4-BE49-F238E27FC236}">
                    <a16:creationId xmlns:a16="http://schemas.microsoft.com/office/drawing/2014/main" id="{78A19EE2-B283-5590-4EE8-D7A0D76B3987}"/>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3" name="Rectangle 42">
                <a:extLst>
                  <a:ext uri="{FF2B5EF4-FFF2-40B4-BE49-F238E27FC236}">
                    <a16:creationId xmlns:a16="http://schemas.microsoft.com/office/drawing/2014/main" id="{742E8C6B-3779-8FD4-C1D9-303421505756}"/>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4" name="Rectangle 43">
                <a:extLst>
                  <a:ext uri="{FF2B5EF4-FFF2-40B4-BE49-F238E27FC236}">
                    <a16:creationId xmlns:a16="http://schemas.microsoft.com/office/drawing/2014/main" id="{102B583F-91FC-D0CF-93D6-DADBA8CEA969}"/>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5" name="Rectangle 44">
                <a:extLst>
                  <a:ext uri="{FF2B5EF4-FFF2-40B4-BE49-F238E27FC236}">
                    <a16:creationId xmlns:a16="http://schemas.microsoft.com/office/drawing/2014/main" id="{9CF59513-3AC3-E290-FB15-9BDCDF0FB5C8}"/>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6" name="Rectangle 45">
                <a:extLst>
                  <a:ext uri="{FF2B5EF4-FFF2-40B4-BE49-F238E27FC236}">
                    <a16:creationId xmlns:a16="http://schemas.microsoft.com/office/drawing/2014/main" id="{70ED2425-872E-316C-EC19-815374585E6B}"/>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7" name="Rectangle 46">
                <a:extLst>
                  <a:ext uri="{FF2B5EF4-FFF2-40B4-BE49-F238E27FC236}">
                    <a16:creationId xmlns:a16="http://schemas.microsoft.com/office/drawing/2014/main" id="{AB82FA22-6580-74B7-5074-52E5FA588037}"/>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8" name="Rectangle 47">
                <a:extLst>
                  <a:ext uri="{FF2B5EF4-FFF2-40B4-BE49-F238E27FC236}">
                    <a16:creationId xmlns:a16="http://schemas.microsoft.com/office/drawing/2014/main" id="{202FBA5C-7FC2-3296-8F2B-3C539DD86E85}"/>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49" name="Group 48">
                <a:extLst>
                  <a:ext uri="{FF2B5EF4-FFF2-40B4-BE49-F238E27FC236}">
                    <a16:creationId xmlns:a16="http://schemas.microsoft.com/office/drawing/2014/main" id="{AB1511E7-6F02-1964-B3FB-930CD8D2458E}"/>
                  </a:ext>
                </a:extLst>
              </p:cNvPr>
              <p:cNvGrpSpPr/>
              <p:nvPr/>
            </p:nvGrpSpPr>
            <p:grpSpPr>
              <a:xfrm>
                <a:off x="576073" y="-1"/>
                <a:ext cx="14392674" cy="10058399"/>
                <a:chOff x="576073" y="1143000"/>
                <a:chExt cx="14392674" cy="8339328"/>
              </a:xfrm>
              <a:solidFill>
                <a:srgbClr val="F5F1ED">
                  <a:alpha val="90000"/>
                </a:srgbClr>
              </a:solidFill>
            </p:grpSpPr>
            <p:sp>
              <p:nvSpPr>
                <p:cNvPr id="76" name="Rectangle 75">
                  <a:extLst>
                    <a:ext uri="{FF2B5EF4-FFF2-40B4-BE49-F238E27FC236}">
                      <a16:creationId xmlns:a16="http://schemas.microsoft.com/office/drawing/2014/main" id="{D515FB74-31F0-EE6D-0080-2AA52022F6C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77" name="Rectangle 76">
                  <a:extLst>
                    <a:ext uri="{FF2B5EF4-FFF2-40B4-BE49-F238E27FC236}">
                      <a16:creationId xmlns:a16="http://schemas.microsoft.com/office/drawing/2014/main" id="{B9C0C388-6963-A4FB-5B3B-1986100176C8}"/>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78" name="Rectangle 77">
                  <a:extLst>
                    <a:ext uri="{FF2B5EF4-FFF2-40B4-BE49-F238E27FC236}">
                      <a16:creationId xmlns:a16="http://schemas.microsoft.com/office/drawing/2014/main" id="{7950A640-EBB1-8DC5-989E-ED7DF0CE76A0}"/>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79" name="Rectangle 78">
                  <a:extLst>
                    <a:ext uri="{FF2B5EF4-FFF2-40B4-BE49-F238E27FC236}">
                      <a16:creationId xmlns:a16="http://schemas.microsoft.com/office/drawing/2014/main" id="{C22A1518-1F2E-D8C6-6B44-BDCA5DB1E98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0" name="Rectangle 79">
                  <a:extLst>
                    <a:ext uri="{FF2B5EF4-FFF2-40B4-BE49-F238E27FC236}">
                      <a16:creationId xmlns:a16="http://schemas.microsoft.com/office/drawing/2014/main" id="{51A8974A-B353-9404-AF21-05A5EE0C84D5}"/>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1" name="Rectangle 80">
                  <a:extLst>
                    <a:ext uri="{FF2B5EF4-FFF2-40B4-BE49-F238E27FC236}">
                      <a16:creationId xmlns:a16="http://schemas.microsoft.com/office/drawing/2014/main" id="{C1010AF3-BA7B-48C5-0BE6-55BDD7533FE2}"/>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2" name="Rectangle 81">
                  <a:extLst>
                    <a:ext uri="{FF2B5EF4-FFF2-40B4-BE49-F238E27FC236}">
                      <a16:creationId xmlns:a16="http://schemas.microsoft.com/office/drawing/2014/main" id="{1CBFAD72-822F-A63B-B9C1-48E381D680DD}"/>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3" name="Rectangle 82">
                  <a:extLst>
                    <a:ext uri="{FF2B5EF4-FFF2-40B4-BE49-F238E27FC236}">
                      <a16:creationId xmlns:a16="http://schemas.microsoft.com/office/drawing/2014/main" id="{4C6AA25C-F900-7538-A959-C615B6A409F9}"/>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4" name="Rectangle 83">
                  <a:extLst>
                    <a:ext uri="{FF2B5EF4-FFF2-40B4-BE49-F238E27FC236}">
                      <a16:creationId xmlns:a16="http://schemas.microsoft.com/office/drawing/2014/main" id="{1EC4D2F4-7F52-1BFB-8ED8-C5E8E60405F9}"/>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5" name="Rectangle 84">
                  <a:extLst>
                    <a:ext uri="{FF2B5EF4-FFF2-40B4-BE49-F238E27FC236}">
                      <a16:creationId xmlns:a16="http://schemas.microsoft.com/office/drawing/2014/main" id="{90D481A4-30C5-2755-DD95-87DB5B91EB27}"/>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6" name="Rectangle 85">
                  <a:extLst>
                    <a:ext uri="{FF2B5EF4-FFF2-40B4-BE49-F238E27FC236}">
                      <a16:creationId xmlns:a16="http://schemas.microsoft.com/office/drawing/2014/main" id="{C4BC4457-12A5-50FE-9601-0DCED0A49ECB}"/>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7" name="Rectangle 86">
                  <a:extLst>
                    <a:ext uri="{FF2B5EF4-FFF2-40B4-BE49-F238E27FC236}">
                      <a16:creationId xmlns:a16="http://schemas.microsoft.com/office/drawing/2014/main" id="{9EBB3926-EFD2-78A4-EC88-D52467886DD7}"/>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cxnSp>
            <p:nvCxnSpPr>
              <p:cNvPr id="50" name="Straight Connector 49">
                <a:extLst>
                  <a:ext uri="{FF2B5EF4-FFF2-40B4-BE49-F238E27FC236}">
                    <a16:creationId xmlns:a16="http://schemas.microsoft.com/office/drawing/2014/main" id="{8754D9F3-30B5-94C1-8341-74A9DC71EE4A}"/>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F36309-0A7A-65BF-D461-7FEF416B760E}"/>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C143B0-CA8C-DADE-1BAE-3CDE14116FDA}"/>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DB0E8A4-F3BB-EFE1-8729-265A01CAD1D6}"/>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54" name="Group 53">
                <a:extLst>
                  <a:ext uri="{FF2B5EF4-FFF2-40B4-BE49-F238E27FC236}">
                    <a16:creationId xmlns:a16="http://schemas.microsoft.com/office/drawing/2014/main" id="{06DD5950-419A-7E67-33F2-5181B31DF4C2}"/>
                  </a:ext>
                </a:extLst>
              </p:cNvPr>
              <p:cNvGrpSpPr/>
              <p:nvPr/>
            </p:nvGrpSpPr>
            <p:grpSpPr>
              <a:xfrm>
                <a:off x="-2012969" y="575451"/>
                <a:ext cx="17557772" cy="567548"/>
                <a:chOff x="-1282890" y="575451"/>
                <a:chExt cx="16827692" cy="567548"/>
              </a:xfrm>
            </p:grpSpPr>
            <p:cxnSp>
              <p:nvCxnSpPr>
                <p:cNvPr id="74" name="Straight Connector 73">
                  <a:extLst>
                    <a:ext uri="{FF2B5EF4-FFF2-40B4-BE49-F238E27FC236}">
                      <a16:creationId xmlns:a16="http://schemas.microsoft.com/office/drawing/2014/main" id="{E341CAB1-2404-E90A-CE8B-23C7E42121E8}"/>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656E66-92D3-13AC-5DF7-E6A08C4D6528}"/>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547BDB11-F21A-3E44-C468-9BAA6D7F2992}"/>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56" name="TextBox 55">
                <a:extLst>
                  <a:ext uri="{FF2B5EF4-FFF2-40B4-BE49-F238E27FC236}">
                    <a16:creationId xmlns:a16="http://schemas.microsoft.com/office/drawing/2014/main" id="{01828718-633E-4AF4-52A7-7BD366A3B4C5}"/>
                  </a:ext>
                </a:extLst>
              </p:cNvPr>
              <p:cNvSpPr txBox="1"/>
              <p:nvPr/>
            </p:nvSpPr>
            <p:spPr>
              <a:xfrm>
                <a:off x="-2805432" y="440694"/>
                <a:ext cx="768100" cy="253916"/>
              </a:xfrm>
              <a:prstGeom prst="rect">
                <a:avLst/>
              </a:prstGeom>
              <a:noFill/>
            </p:spPr>
            <p:txBody>
              <a:bodyPr wrap="square" rtlCol="0">
                <a:spAutoFit/>
              </a:bodyPr>
              <a:lstStyle/>
              <a:p>
                <a:pPr algn="l"/>
                <a:r>
                  <a:rPr lang="en-GB" sz="1050" dirty="0"/>
                  <a:t>1.25”</a:t>
                </a:r>
              </a:p>
            </p:txBody>
          </p:sp>
          <p:sp>
            <p:nvSpPr>
              <p:cNvPr id="57" name="TextBox 56">
                <a:extLst>
                  <a:ext uri="{FF2B5EF4-FFF2-40B4-BE49-F238E27FC236}">
                    <a16:creationId xmlns:a16="http://schemas.microsoft.com/office/drawing/2014/main" id="{54E9B720-ADEA-9A90-2976-ABEBBA90EABA}"/>
                  </a:ext>
                </a:extLst>
              </p:cNvPr>
              <p:cNvSpPr txBox="1"/>
              <p:nvPr/>
            </p:nvSpPr>
            <p:spPr>
              <a:xfrm>
                <a:off x="1446217" y="-986079"/>
                <a:ext cx="429863" cy="253916"/>
              </a:xfrm>
              <a:prstGeom prst="rect">
                <a:avLst/>
              </a:prstGeom>
              <a:noFill/>
            </p:spPr>
            <p:txBody>
              <a:bodyPr wrap="square" rtlCol="0">
                <a:spAutoFit/>
              </a:bodyPr>
              <a:lstStyle/>
              <a:p>
                <a:pPr algn="l"/>
                <a:r>
                  <a:rPr lang="en-GB" sz="1050" dirty="0"/>
                  <a:t>0.3”</a:t>
                </a:r>
              </a:p>
            </p:txBody>
          </p:sp>
          <p:sp>
            <p:nvSpPr>
              <p:cNvPr id="58" name="TextBox 57">
                <a:extLst>
                  <a:ext uri="{FF2B5EF4-FFF2-40B4-BE49-F238E27FC236}">
                    <a16:creationId xmlns:a16="http://schemas.microsoft.com/office/drawing/2014/main" id="{F04FA8E1-7C47-1B0D-D257-76DDFE528107}"/>
                  </a:ext>
                </a:extLst>
              </p:cNvPr>
              <p:cNvSpPr txBox="1"/>
              <p:nvPr/>
            </p:nvSpPr>
            <p:spPr>
              <a:xfrm>
                <a:off x="1798303" y="10794599"/>
                <a:ext cx="4614688" cy="307777"/>
              </a:xfrm>
              <a:prstGeom prst="rect">
                <a:avLst/>
              </a:prstGeom>
              <a:noFill/>
            </p:spPr>
            <p:txBody>
              <a:bodyPr wrap="square" rtlCol="0">
                <a:spAutoFit/>
              </a:bodyPr>
              <a:lstStyle/>
              <a:p>
                <a:pPr algn="l"/>
                <a:r>
                  <a:rPr lang="en-GB" sz="1400" dirty="0"/>
                  <a:t>PPT only accurate to 2 decimal places. 1.0375” = 1.04”</a:t>
                </a:r>
              </a:p>
            </p:txBody>
          </p:sp>
          <p:cxnSp>
            <p:nvCxnSpPr>
              <p:cNvPr id="59" name="Straight Arrow Connector 58">
                <a:extLst>
                  <a:ext uri="{FF2B5EF4-FFF2-40B4-BE49-F238E27FC236}">
                    <a16:creationId xmlns:a16="http://schemas.microsoft.com/office/drawing/2014/main" id="{D1865397-1E42-59B2-6FAA-55E1E9814789}"/>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52E5FA-996B-E90A-AB6A-5F32C9F7D857}"/>
                  </a:ext>
                </a:extLst>
              </p:cNvPr>
              <p:cNvGrpSpPr/>
              <p:nvPr/>
            </p:nvGrpSpPr>
            <p:grpSpPr>
              <a:xfrm>
                <a:off x="-1379884" y="-1"/>
                <a:ext cx="577801" cy="575452"/>
                <a:chOff x="-1379884" y="-1"/>
                <a:chExt cx="577801" cy="575452"/>
              </a:xfrm>
            </p:grpSpPr>
            <p:sp>
              <p:nvSpPr>
                <p:cNvPr id="72" name="TextBox 71">
                  <a:extLst>
                    <a:ext uri="{FF2B5EF4-FFF2-40B4-BE49-F238E27FC236}">
                      <a16:creationId xmlns:a16="http://schemas.microsoft.com/office/drawing/2014/main" id="{281B8EA5-6C5A-365D-4170-67CD65E687C6}"/>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73" name="Straight Arrow Connector 72">
                  <a:extLst>
                    <a:ext uri="{FF2B5EF4-FFF2-40B4-BE49-F238E27FC236}">
                      <a16:creationId xmlns:a16="http://schemas.microsoft.com/office/drawing/2014/main" id="{8839C86A-5551-3FF8-35AE-E3FDF8ED8216}"/>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09AA8-7E42-AB17-4F37-0A8D86FE1EA1}"/>
                  </a:ext>
                </a:extLst>
              </p:cNvPr>
              <p:cNvGrpSpPr/>
              <p:nvPr/>
            </p:nvGrpSpPr>
            <p:grpSpPr>
              <a:xfrm>
                <a:off x="-1379884" y="9482948"/>
                <a:ext cx="577801" cy="575452"/>
                <a:chOff x="-1379884" y="-1"/>
                <a:chExt cx="577801" cy="575452"/>
              </a:xfrm>
            </p:grpSpPr>
            <p:sp>
              <p:nvSpPr>
                <p:cNvPr id="70" name="TextBox 69">
                  <a:extLst>
                    <a:ext uri="{FF2B5EF4-FFF2-40B4-BE49-F238E27FC236}">
                      <a16:creationId xmlns:a16="http://schemas.microsoft.com/office/drawing/2014/main" id="{F426F564-D818-EFB4-CFC4-267C8EAA3570}"/>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71" name="Straight Arrow Connector 70">
                  <a:extLst>
                    <a:ext uri="{FF2B5EF4-FFF2-40B4-BE49-F238E27FC236}">
                      <a16:creationId xmlns:a16="http://schemas.microsoft.com/office/drawing/2014/main" id="{5242A494-1EB2-7B10-5A5C-F00030A56CE4}"/>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E3505CD7-B2F9-1B1F-1FA5-28C5B25018CE}"/>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091FF58-1F95-55EB-4A07-8B054A99FB68}"/>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64" name="TextBox 63">
                <a:extLst>
                  <a:ext uri="{FF2B5EF4-FFF2-40B4-BE49-F238E27FC236}">
                    <a16:creationId xmlns:a16="http://schemas.microsoft.com/office/drawing/2014/main" id="{55A47391-B3D8-B4B0-E1B2-54BE5F913267}"/>
                  </a:ext>
                </a:extLst>
              </p:cNvPr>
              <p:cNvSpPr txBox="1"/>
              <p:nvPr/>
            </p:nvSpPr>
            <p:spPr>
              <a:xfrm>
                <a:off x="672922" y="10266874"/>
                <a:ext cx="773296" cy="253916"/>
              </a:xfrm>
              <a:prstGeom prst="rect">
                <a:avLst/>
              </a:prstGeom>
              <a:noFill/>
            </p:spPr>
            <p:txBody>
              <a:bodyPr wrap="square" rtlCol="0">
                <a:spAutoFit/>
              </a:bodyPr>
              <a:lstStyle/>
              <a:p>
                <a:pPr algn="l"/>
                <a:r>
                  <a:rPr lang="en-GB" sz="1050" dirty="0"/>
                  <a:t>1.04”</a:t>
                </a:r>
              </a:p>
            </p:txBody>
          </p:sp>
          <p:cxnSp>
            <p:nvCxnSpPr>
              <p:cNvPr id="65" name="Straight Arrow Connector 64">
                <a:extLst>
                  <a:ext uri="{FF2B5EF4-FFF2-40B4-BE49-F238E27FC236}">
                    <a16:creationId xmlns:a16="http://schemas.microsoft.com/office/drawing/2014/main" id="{025526BF-4B1D-9943-8339-F99AA838388B}"/>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6CDEE69-FE5E-13E5-9732-EC5C7A970EA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67" name="Group 66">
                <a:extLst>
                  <a:ext uri="{FF2B5EF4-FFF2-40B4-BE49-F238E27FC236}">
                    <a16:creationId xmlns:a16="http://schemas.microsoft.com/office/drawing/2014/main" id="{C9DA6BE7-00A1-4F9C-54A1-8A223936B485}"/>
                  </a:ext>
                </a:extLst>
              </p:cNvPr>
              <p:cNvGrpSpPr/>
              <p:nvPr/>
            </p:nvGrpSpPr>
            <p:grpSpPr>
              <a:xfrm>
                <a:off x="-2" y="-1000093"/>
                <a:ext cx="576052" cy="326021"/>
                <a:chOff x="-646178" y="-215547"/>
                <a:chExt cx="576052" cy="326021"/>
              </a:xfrm>
            </p:grpSpPr>
            <p:sp>
              <p:nvSpPr>
                <p:cNvPr id="68" name="TextBox 67">
                  <a:extLst>
                    <a:ext uri="{FF2B5EF4-FFF2-40B4-BE49-F238E27FC236}">
                      <a16:creationId xmlns:a16="http://schemas.microsoft.com/office/drawing/2014/main" id="{A55F225C-6671-7B7C-0440-0C5CF1559E68}"/>
                    </a:ext>
                  </a:extLst>
                </p:cNvPr>
                <p:cNvSpPr txBox="1"/>
                <p:nvPr/>
              </p:nvSpPr>
              <p:spPr>
                <a:xfrm>
                  <a:off x="-646178" y="-215547"/>
                  <a:ext cx="576052" cy="253916"/>
                </a:xfrm>
                <a:prstGeom prst="rect">
                  <a:avLst/>
                </a:prstGeom>
                <a:noFill/>
              </p:spPr>
              <p:txBody>
                <a:bodyPr wrap="square" rtlCol="0">
                  <a:spAutoFit/>
                </a:bodyPr>
                <a:lstStyle/>
                <a:p>
                  <a:pPr algn="l"/>
                  <a:r>
                    <a:rPr lang="en-GB" sz="1050" dirty="0"/>
                    <a:t>0.63”</a:t>
                  </a:r>
                </a:p>
              </p:txBody>
            </p:sp>
            <p:cxnSp>
              <p:nvCxnSpPr>
                <p:cNvPr id="69" name="Straight Arrow Connector 68">
                  <a:extLst>
                    <a:ext uri="{FF2B5EF4-FFF2-40B4-BE49-F238E27FC236}">
                      <a16:creationId xmlns:a16="http://schemas.microsoft.com/office/drawing/2014/main" id="{370F2D5E-84D8-C7B5-39A4-428226AE35D0}"/>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dirty="0"/>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3143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1</a:t>
            </a:r>
            <a:endParaRPr lang="en-GB" dirty="0"/>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58325" y="4475574"/>
            <a:ext cx="3886819"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4" name="Text Placeholder 4">
            <a:extLst>
              <a:ext uri="{FF2B5EF4-FFF2-40B4-BE49-F238E27FC236}">
                <a16:creationId xmlns:a16="http://schemas.microsoft.com/office/drawing/2014/main" id="{3340A129-B2CC-0B6D-82FB-ED4FCEF229CC}"/>
              </a:ext>
            </a:extLst>
          </p:cNvPr>
          <p:cNvSpPr>
            <a:spLocks noGrp="1"/>
          </p:cNvSpPr>
          <p:nvPr>
            <p:ph type="body" sz="quarter" idx="12" hasCustomPrompt="1"/>
          </p:nvPr>
        </p:nvSpPr>
        <p:spPr>
          <a:xfrm>
            <a:off x="658324"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2" name="Text Placeholder 8">
            <a:extLst>
              <a:ext uri="{FF2B5EF4-FFF2-40B4-BE49-F238E27FC236}">
                <a16:creationId xmlns:a16="http://schemas.microsoft.com/office/drawing/2014/main" id="{B421639D-C7B2-D221-FB0D-CF15C81C45F9}"/>
              </a:ext>
            </a:extLst>
          </p:cNvPr>
          <p:cNvSpPr>
            <a:spLocks noGrp="1"/>
          </p:cNvSpPr>
          <p:nvPr>
            <p:ph type="body" sz="quarter" idx="19" hasCustomPrompt="1"/>
          </p:nvPr>
        </p:nvSpPr>
        <p:spPr>
          <a:xfrm>
            <a:off x="485391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2</a:t>
            </a:r>
            <a:endParaRPr lang="en-GB" dirty="0"/>
          </a:p>
        </p:txBody>
      </p:sp>
      <p:sp>
        <p:nvSpPr>
          <p:cNvPr id="24" name="Text Placeholder 7">
            <a:extLst>
              <a:ext uri="{FF2B5EF4-FFF2-40B4-BE49-F238E27FC236}">
                <a16:creationId xmlns:a16="http://schemas.microsoft.com/office/drawing/2014/main" id="{F7938513-19B5-51A8-E70F-C87D741E8158}"/>
              </a:ext>
            </a:extLst>
          </p:cNvPr>
          <p:cNvSpPr>
            <a:spLocks noGrp="1"/>
          </p:cNvSpPr>
          <p:nvPr>
            <p:ph type="body" sz="quarter" idx="20" hasCustomPrompt="1"/>
          </p:nvPr>
        </p:nvSpPr>
        <p:spPr>
          <a:xfrm>
            <a:off x="4880802" y="447557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30" name="Text Placeholder 8">
            <a:extLst>
              <a:ext uri="{FF2B5EF4-FFF2-40B4-BE49-F238E27FC236}">
                <a16:creationId xmlns:a16="http://schemas.microsoft.com/office/drawing/2014/main" id="{BE7EE001-4859-BF38-CFB8-6CE87DC73692}"/>
              </a:ext>
            </a:extLst>
          </p:cNvPr>
          <p:cNvSpPr>
            <a:spLocks noGrp="1"/>
          </p:cNvSpPr>
          <p:nvPr>
            <p:ph type="body" sz="quarter" idx="25" hasCustomPrompt="1"/>
          </p:nvPr>
        </p:nvSpPr>
        <p:spPr>
          <a:xfrm>
            <a:off x="9069616"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3</a:t>
            </a:r>
            <a:endParaRPr lang="en-GB" dirty="0"/>
          </a:p>
        </p:txBody>
      </p:sp>
      <p:sp>
        <p:nvSpPr>
          <p:cNvPr id="31" name="Text Placeholder 7">
            <a:extLst>
              <a:ext uri="{FF2B5EF4-FFF2-40B4-BE49-F238E27FC236}">
                <a16:creationId xmlns:a16="http://schemas.microsoft.com/office/drawing/2014/main" id="{E8CC2587-DC88-213E-4221-86717CFFCBC9}"/>
              </a:ext>
            </a:extLst>
          </p:cNvPr>
          <p:cNvSpPr>
            <a:spLocks noGrp="1"/>
          </p:cNvSpPr>
          <p:nvPr>
            <p:ph type="body" sz="quarter" idx="26" hasCustomPrompt="1"/>
          </p:nvPr>
        </p:nvSpPr>
        <p:spPr>
          <a:xfrm>
            <a:off x="9096508" y="447557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85" name="Text Placeholder 8">
            <a:extLst>
              <a:ext uri="{FF2B5EF4-FFF2-40B4-BE49-F238E27FC236}">
                <a16:creationId xmlns:a16="http://schemas.microsoft.com/office/drawing/2014/main" id="{C9FDC601-D40F-7321-6DE0-023B910BEC75}"/>
              </a:ext>
            </a:extLst>
          </p:cNvPr>
          <p:cNvSpPr>
            <a:spLocks noGrp="1"/>
          </p:cNvSpPr>
          <p:nvPr>
            <p:ph type="body" sz="quarter" idx="28" hasCustomPrompt="1"/>
          </p:nvPr>
        </p:nvSpPr>
        <p:spPr>
          <a:xfrm>
            <a:off x="4876133"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4</a:t>
            </a:r>
            <a:endParaRPr lang="en-GB" dirty="0"/>
          </a:p>
        </p:txBody>
      </p:sp>
      <p:sp>
        <p:nvSpPr>
          <p:cNvPr id="186" name="Text Placeholder 7">
            <a:extLst>
              <a:ext uri="{FF2B5EF4-FFF2-40B4-BE49-F238E27FC236}">
                <a16:creationId xmlns:a16="http://schemas.microsoft.com/office/drawing/2014/main" id="{06A5C742-9F36-85E3-8207-4D7F5C653FB6}"/>
              </a:ext>
            </a:extLst>
          </p:cNvPr>
          <p:cNvSpPr>
            <a:spLocks noGrp="1"/>
          </p:cNvSpPr>
          <p:nvPr>
            <p:ph type="body" sz="quarter" idx="29" hasCustomPrompt="1"/>
          </p:nvPr>
        </p:nvSpPr>
        <p:spPr>
          <a:xfrm>
            <a:off x="4885278" y="8394552"/>
            <a:ext cx="3886819"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88" name="Text Placeholder 8">
            <a:extLst>
              <a:ext uri="{FF2B5EF4-FFF2-40B4-BE49-F238E27FC236}">
                <a16:creationId xmlns:a16="http://schemas.microsoft.com/office/drawing/2014/main" id="{C0318DFD-1916-E73C-980D-B97B38BB27B2}"/>
              </a:ext>
            </a:extLst>
          </p:cNvPr>
          <p:cNvSpPr>
            <a:spLocks noGrp="1"/>
          </p:cNvSpPr>
          <p:nvPr>
            <p:ph type="body" sz="quarter" idx="31" hasCustomPrompt="1"/>
          </p:nvPr>
        </p:nvSpPr>
        <p:spPr>
          <a:xfrm>
            <a:off x="909570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5</a:t>
            </a:r>
            <a:endParaRPr lang="en-GB" dirty="0"/>
          </a:p>
        </p:txBody>
      </p:sp>
      <p:sp>
        <p:nvSpPr>
          <p:cNvPr id="189" name="Text Placeholder 7">
            <a:extLst>
              <a:ext uri="{FF2B5EF4-FFF2-40B4-BE49-F238E27FC236}">
                <a16:creationId xmlns:a16="http://schemas.microsoft.com/office/drawing/2014/main" id="{92F04322-3FB9-1548-330D-C057B14965B8}"/>
              </a:ext>
            </a:extLst>
          </p:cNvPr>
          <p:cNvSpPr>
            <a:spLocks noGrp="1"/>
          </p:cNvSpPr>
          <p:nvPr>
            <p:ph type="body" sz="quarter" idx="32" hasCustomPrompt="1"/>
          </p:nvPr>
        </p:nvSpPr>
        <p:spPr>
          <a:xfrm>
            <a:off x="9104850" y="8394552"/>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91" name="Text Placeholder 8">
            <a:extLst>
              <a:ext uri="{FF2B5EF4-FFF2-40B4-BE49-F238E27FC236}">
                <a16:creationId xmlns:a16="http://schemas.microsoft.com/office/drawing/2014/main" id="{BF6B582D-793D-09EF-12E9-EF6315AEE0BD}"/>
              </a:ext>
            </a:extLst>
          </p:cNvPr>
          <p:cNvSpPr>
            <a:spLocks noGrp="1"/>
          </p:cNvSpPr>
          <p:nvPr>
            <p:ph type="body" sz="quarter" idx="34" hasCustomPrompt="1"/>
          </p:nvPr>
        </p:nvSpPr>
        <p:spPr>
          <a:xfrm>
            <a:off x="1331091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6</a:t>
            </a:r>
            <a:endParaRPr lang="en-GB" dirty="0"/>
          </a:p>
        </p:txBody>
      </p:sp>
      <p:sp>
        <p:nvSpPr>
          <p:cNvPr id="192" name="Text Placeholder 7">
            <a:extLst>
              <a:ext uri="{FF2B5EF4-FFF2-40B4-BE49-F238E27FC236}">
                <a16:creationId xmlns:a16="http://schemas.microsoft.com/office/drawing/2014/main" id="{B59A1DD9-B80E-5253-EDE6-2DBC8CDD5429}"/>
              </a:ext>
            </a:extLst>
          </p:cNvPr>
          <p:cNvSpPr>
            <a:spLocks noGrp="1"/>
          </p:cNvSpPr>
          <p:nvPr>
            <p:ph type="body" sz="quarter" idx="35" hasCustomPrompt="1"/>
          </p:nvPr>
        </p:nvSpPr>
        <p:spPr>
          <a:xfrm>
            <a:off x="13320060" y="8394552"/>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94" name="Text Placeholder 4">
            <a:extLst>
              <a:ext uri="{FF2B5EF4-FFF2-40B4-BE49-F238E27FC236}">
                <a16:creationId xmlns:a16="http://schemas.microsoft.com/office/drawing/2014/main" id="{964F7828-044E-B3EC-720F-A64C78692FD2}"/>
              </a:ext>
            </a:extLst>
          </p:cNvPr>
          <p:cNvSpPr>
            <a:spLocks noGrp="1"/>
          </p:cNvSpPr>
          <p:nvPr>
            <p:ph type="body" sz="quarter" idx="36" hasCustomPrompt="1"/>
          </p:nvPr>
        </p:nvSpPr>
        <p:spPr>
          <a:xfrm>
            <a:off x="4880802"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95" name="Text Placeholder 4">
            <a:extLst>
              <a:ext uri="{FF2B5EF4-FFF2-40B4-BE49-F238E27FC236}">
                <a16:creationId xmlns:a16="http://schemas.microsoft.com/office/drawing/2014/main" id="{95EDFDB7-F4C7-574F-F331-389A255A9DE2}"/>
              </a:ext>
            </a:extLst>
          </p:cNvPr>
          <p:cNvSpPr>
            <a:spLocks noGrp="1"/>
          </p:cNvSpPr>
          <p:nvPr>
            <p:ph type="body" sz="quarter" idx="37" hasCustomPrompt="1"/>
          </p:nvPr>
        </p:nvSpPr>
        <p:spPr>
          <a:xfrm>
            <a:off x="9096508"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96" name="Text Placeholder 4">
            <a:extLst>
              <a:ext uri="{FF2B5EF4-FFF2-40B4-BE49-F238E27FC236}">
                <a16:creationId xmlns:a16="http://schemas.microsoft.com/office/drawing/2014/main" id="{0D1A9B1F-2208-B4EF-F6A2-F919A0088661}"/>
              </a:ext>
            </a:extLst>
          </p:cNvPr>
          <p:cNvSpPr>
            <a:spLocks noGrp="1"/>
          </p:cNvSpPr>
          <p:nvPr>
            <p:ph type="body" sz="quarter" idx="38" hasCustomPrompt="1"/>
          </p:nvPr>
        </p:nvSpPr>
        <p:spPr>
          <a:xfrm>
            <a:off x="4885275"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97" name="Text Placeholder 4">
            <a:extLst>
              <a:ext uri="{FF2B5EF4-FFF2-40B4-BE49-F238E27FC236}">
                <a16:creationId xmlns:a16="http://schemas.microsoft.com/office/drawing/2014/main" id="{EF015C21-0DC0-A02E-CAEB-86F7FA202B87}"/>
              </a:ext>
            </a:extLst>
          </p:cNvPr>
          <p:cNvSpPr>
            <a:spLocks noGrp="1"/>
          </p:cNvSpPr>
          <p:nvPr>
            <p:ph type="body" sz="quarter" idx="39" hasCustomPrompt="1"/>
          </p:nvPr>
        </p:nvSpPr>
        <p:spPr>
          <a:xfrm>
            <a:off x="9104850"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98" name="Text Placeholder 4">
            <a:extLst>
              <a:ext uri="{FF2B5EF4-FFF2-40B4-BE49-F238E27FC236}">
                <a16:creationId xmlns:a16="http://schemas.microsoft.com/office/drawing/2014/main" id="{E6BC6C65-EE4D-D1D0-ECE2-461AE704FBF0}"/>
              </a:ext>
            </a:extLst>
          </p:cNvPr>
          <p:cNvSpPr>
            <a:spLocks noGrp="1"/>
          </p:cNvSpPr>
          <p:nvPr>
            <p:ph type="body" sz="quarter" idx="40" hasCustomPrompt="1"/>
          </p:nvPr>
        </p:nvSpPr>
        <p:spPr>
          <a:xfrm>
            <a:off x="13320060"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grpSp>
        <p:nvGrpSpPr>
          <p:cNvPr id="2" name="MAIN GRID SYSTEM" hidden="1">
            <a:extLst>
              <a:ext uri="{FF2B5EF4-FFF2-40B4-BE49-F238E27FC236}">
                <a16:creationId xmlns:a16="http://schemas.microsoft.com/office/drawing/2014/main" id="{E9D49EB4-44AF-BCEB-6624-7D9244A99A5F}"/>
              </a:ext>
            </a:extLst>
          </p:cNvPr>
          <p:cNvGrpSpPr/>
          <p:nvPr userDrawn="1"/>
        </p:nvGrpSpPr>
        <p:grpSpPr>
          <a:xfrm>
            <a:off x="-4827095" y="-1000093"/>
            <a:ext cx="22713463" cy="12160107"/>
            <a:chOff x="-4195165" y="-1000093"/>
            <a:chExt cx="19739968" cy="12160107"/>
          </a:xfrm>
        </p:grpSpPr>
        <p:grpSp>
          <p:nvGrpSpPr>
            <p:cNvPr id="6" name="HORIZONTAL">
              <a:extLst>
                <a:ext uri="{FF2B5EF4-FFF2-40B4-BE49-F238E27FC236}">
                  <a16:creationId xmlns:a16="http://schemas.microsoft.com/office/drawing/2014/main" id="{F4397279-7857-EE15-3DE6-9B5C127681B8}"/>
                </a:ext>
              </a:extLst>
            </p:cNvPr>
            <p:cNvGrpSpPr/>
            <p:nvPr/>
          </p:nvGrpSpPr>
          <p:grpSpPr>
            <a:xfrm>
              <a:off x="-727002" y="1144050"/>
              <a:ext cx="548014" cy="8332048"/>
              <a:chOff x="-727002" y="1144050"/>
              <a:chExt cx="548014" cy="8332048"/>
            </a:xfrm>
          </p:grpSpPr>
          <p:sp>
            <p:nvSpPr>
              <p:cNvPr id="148" name="Rectangle 147">
                <a:extLst>
                  <a:ext uri="{FF2B5EF4-FFF2-40B4-BE49-F238E27FC236}">
                    <a16:creationId xmlns:a16="http://schemas.microsoft.com/office/drawing/2014/main" id="{1C2E9A91-3EBB-B5A5-7E24-8B7F82FF2F11}"/>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9" name="Rectangle 148">
                <a:extLst>
                  <a:ext uri="{FF2B5EF4-FFF2-40B4-BE49-F238E27FC236}">
                    <a16:creationId xmlns:a16="http://schemas.microsoft.com/office/drawing/2014/main" id="{AC50B0A4-7035-54AC-34EC-51C00951F252}"/>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0" name="Rectangle 149">
                <a:extLst>
                  <a:ext uri="{FF2B5EF4-FFF2-40B4-BE49-F238E27FC236}">
                    <a16:creationId xmlns:a16="http://schemas.microsoft.com/office/drawing/2014/main" id="{2B6B9EA4-C123-7915-9A20-54208403CE01}"/>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1" name="Rectangle 150">
                <a:extLst>
                  <a:ext uri="{FF2B5EF4-FFF2-40B4-BE49-F238E27FC236}">
                    <a16:creationId xmlns:a16="http://schemas.microsoft.com/office/drawing/2014/main" id="{00D0D41C-CAA7-7AF1-C1B0-61116526B122}"/>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2" name="Rectangle 151">
                <a:extLst>
                  <a:ext uri="{FF2B5EF4-FFF2-40B4-BE49-F238E27FC236}">
                    <a16:creationId xmlns:a16="http://schemas.microsoft.com/office/drawing/2014/main" id="{F51C9699-5CFA-C6BC-C44F-7EAF9AC13805}"/>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3" name="Rectangle 152">
                <a:extLst>
                  <a:ext uri="{FF2B5EF4-FFF2-40B4-BE49-F238E27FC236}">
                    <a16:creationId xmlns:a16="http://schemas.microsoft.com/office/drawing/2014/main" id="{5576A963-599C-92A3-7E8B-6B98976E2D72}"/>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4" name="Rectangle 153">
                <a:extLst>
                  <a:ext uri="{FF2B5EF4-FFF2-40B4-BE49-F238E27FC236}">
                    <a16:creationId xmlns:a16="http://schemas.microsoft.com/office/drawing/2014/main" id="{EC62C9A1-4DC0-FA13-9F99-A5240B6F4C99}"/>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5" name="Rectangle 154">
                <a:extLst>
                  <a:ext uri="{FF2B5EF4-FFF2-40B4-BE49-F238E27FC236}">
                    <a16:creationId xmlns:a16="http://schemas.microsoft.com/office/drawing/2014/main" id="{25B3A22B-2321-55C7-FCAE-E58474621471}"/>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6" name="Rectangle 155">
                <a:extLst>
                  <a:ext uri="{FF2B5EF4-FFF2-40B4-BE49-F238E27FC236}">
                    <a16:creationId xmlns:a16="http://schemas.microsoft.com/office/drawing/2014/main" id="{0676CC0F-123C-9FE9-2E2B-DD854AE6669B}"/>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7" name="Rectangle 156">
                <a:extLst>
                  <a:ext uri="{FF2B5EF4-FFF2-40B4-BE49-F238E27FC236}">
                    <a16:creationId xmlns:a16="http://schemas.microsoft.com/office/drawing/2014/main" id="{2D8C889C-F3CF-7274-BE76-BA1DD0318C7C}"/>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8" name="Rectangle 157">
                <a:extLst>
                  <a:ext uri="{FF2B5EF4-FFF2-40B4-BE49-F238E27FC236}">
                    <a16:creationId xmlns:a16="http://schemas.microsoft.com/office/drawing/2014/main" id="{60ED4E16-D3B1-1C79-A2A9-BC933800C67A}"/>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9" name="Rectangle 158">
                <a:extLst>
                  <a:ext uri="{FF2B5EF4-FFF2-40B4-BE49-F238E27FC236}">
                    <a16:creationId xmlns:a16="http://schemas.microsoft.com/office/drawing/2014/main" id="{EAE3BD8A-534D-D8D4-4F44-92EB85DD9396}"/>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0" name="Rectangle 159">
                <a:extLst>
                  <a:ext uri="{FF2B5EF4-FFF2-40B4-BE49-F238E27FC236}">
                    <a16:creationId xmlns:a16="http://schemas.microsoft.com/office/drawing/2014/main" id="{B1B8ED16-2FB5-E74D-8E03-A232D32E5119}"/>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1" name="Rectangle 160">
                <a:extLst>
                  <a:ext uri="{FF2B5EF4-FFF2-40B4-BE49-F238E27FC236}">
                    <a16:creationId xmlns:a16="http://schemas.microsoft.com/office/drawing/2014/main" id="{F7D34600-84D8-83F8-E026-36791F24F2E0}"/>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2" name="Rectangle 161">
                <a:extLst>
                  <a:ext uri="{FF2B5EF4-FFF2-40B4-BE49-F238E27FC236}">
                    <a16:creationId xmlns:a16="http://schemas.microsoft.com/office/drawing/2014/main" id="{AE841DD4-5901-07B0-B983-6F401DD9BCE7}"/>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3" name="Rectangle 162">
                <a:extLst>
                  <a:ext uri="{FF2B5EF4-FFF2-40B4-BE49-F238E27FC236}">
                    <a16:creationId xmlns:a16="http://schemas.microsoft.com/office/drawing/2014/main" id="{1F86BBB7-7569-CAF8-99E8-36154D3A7606}"/>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4" name="Rectangle 163">
                <a:extLst>
                  <a:ext uri="{FF2B5EF4-FFF2-40B4-BE49-F238E27FC236}">
                    <a16:creationId xmlns:a16="http://schemas.microsoft.com/office/drawing/2014/main" id="{D326F198-BC88-61BC-BFEE-06CABE0B4651}"/>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5" name="Rectangle 164">
                <a:extLst>
                  <a:ext uri="{FF2B5EF4-FFF2-40B4-BE49-F238E27FC236}">
                    <a16:creationId xmlns:a16="http://schemas.microsoft.com/office/drawing/2014/main" id="{BB9A447A-4B09-74E3-7090-3A993D23718F}"/>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6" name="Rectangle 165">
                <a:extLst>
                  <a:ext uri="{FF2B5EF4-FFF2-40B4-BE49-F238E27FC236}">
                    <a16:creationId xmlns:a16="http://schemas.microsoft.com/office/drawing/2014/main" id="{FD55D55F-B34F-073E-CF29-E5D66BD0D34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grpSp>
          <p:nvGrpSpPr>
            <p:cNvPr id="7" name="VERTICAL">
              <a:extLst>
                <a:ext uri="{FF2B5EF4-FFF2-40B4-BE49-F238E27FC236}">
                  <a16:creationId xmlns:a16="http://schemas.microsoft.com/office/drawing/2014/main" id="{38244890-FE5E-EB8E-F1BD-2B60F6C7981B}"/>
                </a:ext>
              </a:extLst>
            </p:cNvPr>
            <p:cNvGrpSpPr/>
            <p:nvPr/>
          </p:nvGrpSpPr>
          <p:grpSpPr>
            <a:xfrm>
              <a:off x="-4195165" y="-1000093"/>
              <a:ext cx="19739968" cy="12160107"/>
              <a:chOff x="-4195165" y="-1000093"/>
              <a:chExt cx="19739968" cy="12160107"/>
            </a:xfrm>
          </p:grpSpPr>
          <p:sp>
            <p:nvSpPr>
              <p:cNvPr id="8" name="Rectangle 7">
                <a:extLst>
                  <a:ext uri="{FF2B5EF4-FFF2-40B4-BE49-F238E27FC236}">
                    <a16:creationId xmlns:a16="http://schemas.microsoft.com/office/drawing/2014/main" id="{DAA6CD85-1959-EFE4-A9D1-A5CE42491EF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1" name="TextBox 10">
                <a:extLst>
                  <a:ext uri="{FF2B5EF4-FFF2-40B4-BE49-F238E27FC236}">
                    <a16:creationId xmlns:a16="http://schemas.microsoft.com/office/drawing/2014/main" id="{34DB8444-CFB0-C955-A1AD-179A6B7F7AED}"/>
                  </a:ext>
                </a:extLst>
              </p:cNvPr>
              <p:cNvSpPr txBox="1"/>
              <p:nvPr/>
            </p:nvSpPr>
            <p:spPr>
              <a:xfrm>
                <a:off x="-4195165" y="9505217"/>
                <a:ext cx="2696809" cy="523220"/>
              </a:xfrm>
              <a:prstGeom prst="rect">
                <a:avLst/>
              </a:prstGeom>
              <a:noFill/>
            </p:spPr>
            <p:txBody>
              <a:bodyPr wrap="square" rtlCol="0">
                <a:spAutoFit/>
              </a:bodyPr>
              <a:lstStyle/>
              <a:p>
                <a:pPr algn="l"/>
                <a:r>
                  <a:rPr lang="en-GB" sz="1400" dirty="0"/>
                  <a:t>PPT only accurate to 2 decimal places. 0.625” = 0.63”</a:t>
                </a:r>
              </a:p>
            </p:txBody>
          </p:sp>
          <p:sp>
            <p:nvSpPr>
              <p:cNvPr id="13" name="Rectangle 12">
                <a:extLst>
                  <a:ext uri="{FF2B5EF4-FFF2-40B4-BE49-F238E27FC236}">
                    <a16:creationId xmlns:a16="http://schemas.microsoft.com/office/drawing/2014/main" id="{78995FA6-0FEC-8548-4841-9A31DE13ADAB}"/>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 name="Rectangle 13">
                <a:extLst>
                  <a:ext uri="{FF2B5EF4-FFF2-40B4-BE49-F238E27FC236}">
                    <a16:creationId xmlns:a16="http://schemas.microsoft.com/office/drawing/2014/main" id="{A4EE229E-BC49-4B08-0FD6-F9DDED7D70C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5" name="Rectangle 24">
                <a:extLst>
                  <a:ext uri="{FF2B5EF4-FFF2-40B4-BE49-F238E27FC236}">
                    <a16:creationId xmlns:a16="http://schemas.microsoft.com/office/drawing/2014/main" id="{FD26580A-6F59-9C58-249A-817F08C43415}"/>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6" name="Rectangle 25">
                <a:extLst>
                  <a:ext uri="{FF2B5EF4-FFF2-40B4-BE49-F238E27FC236}">
                    <a16:creationId xmlns:a16="http://schemas.microsoft.com/office/drawing/2014/main" id="{DBABB3D1-1B90-1A9A-5F96-6C464E3144DE}"/>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7" name="Rectangle 26">
                <a:extLst>
                  <a:ext uri="{FF2B5EF4-FFF2-40B4-BE49-F238E27FC236}">
                    <a16:creationId xmlns:a16="http://schemas.microsoft.com/office/drawing/2014/main" id="{BBD83D6A-1CB3-585A-5D33-57F34F68EF4E}"/>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8" name="Rectangle 27">
                <a:extLst>
                  <a:ext uri="{FF2B5EF4-FFF2-40B4-BE49-F238E27FC236}">
                    <a16:creationId xmlns:a16="http://schemas.microsoft.com/office/drawing/2014/main" id="{8E740313-7EE5-DDF7-A413-CC256345322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9" name="Rectangle 28">
                <a:extLst>
                  <a:ext uri="{FF2B5EF4-FFF2-40B4-BE49-F238E27FC236}">
                    <a16:creationId xmlns:a16="http://schemas.microsoft.com/office/drawing/2014/main" id="{A64A8D12-F37F-E530-12FB-6731FDE349B6}"/>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2" name="Rectangle 31">
                <a:extLst>
                  <a:ext uri="{FF2B5EF4-FFF2-40B4-BE49-F238E27FC236}">
                    <a16:creationId xmlns:a16="http://schemas.microsoft.com/office/drawing/2014/main" id="{D27A4B53-4239-931C-A099-32BC762539EB}"/>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3" name="Rectangle 32">
                <a:extLst>
                  <a:ext uri="{FF2B5EF4-FFF2-40B4-BE49-F238E27FC236}">
                    <a16:creationId xmlns:a16="http://schemas.microsoft.com/office/drawing/2014/main" id="{12367CC7-93E8-4929-32E8-1508A26312F8}"/>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4" name="Rectangle 33">
                <a:extLst>
                  <a:ext uri="{FF2B5EF4-FFF2-40B4-BE49-F238E27FC236}">
                    <a16:creationId xmlns:a16="http://schemas.microsoft.com/office/drawing/2014/main" id="{EBF5E233-9A7D-DEB8-15CF-D64F380BFC85}"/>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5" name="Rectangle 34">
                <a:extLst>
                  <a:ext uri="{FF2B5EF4-FFF2-40B4-BE49-F238E27FC236}">
                    <a16:creationId xmlns:a16="http://schemas.microsoft.com/office/drawing/2014/main" id="{7C943A51-AE8E-438F-8155-C57382F1B9A4}"/>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6" name="Rectangle 35">
                <a:extLst>
                  <a:ext uri="{FF2B5EF4-FFF2-40B4-BE49-F238E27FC236}">
                    <a16:creationId xmlns:a16="http://schemas.microsoft.com/office/drawing/2014/main" id="{C6B5C522-06BE-6FB4-E252-EC94CE8C3D27}"/>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7" name="Rectangle 36">
                <a:extLst>
                  <a:ext uri="{FF2B5EF4-FFF2-40B4-BE49-F238E27FC236}">
                    <a16:creationId xmlns:a16="http://schemas.microsoft.com/office/drawing/2014/main" id="{B53E88A9-105E-6D68-573F-C966732FB61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7" name="Rectangle 106">
                <a:extLst>
                  <a:ext uri="{FF2B5EF4-FFF2-40B4-BE49-F238E27FC236}">
                    <a16:creationId xmlns:a16="http://schemas.microsoft.com/office/drawing/2014/main" id="{A10C2E4F-8CB4-3553-49E6-9A9FADEA23FE}"/>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8" name="Rectangle 107">
                <a:extLst>
                  <a:ext uri="{FF2B5EF4-FFF2-40B4-BE49-F238E27FC236}">
                    <a16:creationId xmlns:a16="http://schemas.microsoft.com/office/drawing/2014/main" id="{94692D6A-4011-BE2D-FEE7-26A32717C5CB}"/>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109" name="Group 108">
                <a:extLst>
                  <a:ext uri="{FF2B5EF4-FFF2-40B4-BE49-F238E27FC236}">
                    <a16:creationId xmlns:a16="http://schemas.microsoft.com/office/drawing/2014/main" id="{645BAEE7-8A2B-3C85-C0C1-0D07BDCA1FCA}"/>
                  </a:ext>
                </a:extLst>
              </p:cNvPr>
              <p:cNvGrpSpPr/>
              <p:nvPr/>
            </p:nvGrpSpPr>
            <p:grpSpPr>
              <a:xfrm>
                <a:off x="576073" y="-1"/>
                <a:ext cx="14392674" cy="10058399"/>
                <a:chOff x="576073" y="1143000"/>
                <a:chExt cx="14392674" cy="8339328"/>
              </a:xfrm>
              <a:solidFill>
                <a:srgbClr val="F5F1ED">
                  <a:alpha val="90000"/>
                </a:srgbClr>
              </a:solidFill>
            </p:grpSpPr>
            <p:sp>
              <p:nvSpPr>
                <p:cNvPr id="136" name="Rectangle 135">
                  <a:extLst>
                    <a:ext uri="{FF2B5EF4-FFF2-40B4-BE49-F238E27FC236}">
                      <a16:creationId xmlns:a16="http://schemas.microsoft.com/office/drawing/2014/main" id="{DDAA911D-6E95-59A3-EC3C-B5DAC7CE8A0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37" name="Rectangle 136">
                  <a:extLst>
                    <a:ext uri="{FF2B5EF4-FFF2-40B4-BE49-F238E27FC236}">
                      <a16:creationId xmlns:a16="http://schemas.microsoft.com/office/drawing/2014/main" id="{A030D5DC-38ED-E3B8-85E7-EC593D6E09B3}"/>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38" name="Rectangle 137">
                  <a:extLst>
                    <a:ext uri="{FF2B5EF4-FFF2-40B4-BE49-F238E27FC236}">
                      <a16:creationId xmlns:a16="http://schemas.microsoft.com/office/drawing/2014/main" id="{A2237CD0-1C1A-49F3-3DF6-B14A65AE22AB}"/>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39" name="Rectangle 138">
                  <a:extLst>
                    <a:ext uri="{FF2B5EF4-FFF2-40B4-BE49-F238E27FC236}">
                      <a16:creationId xmlns:a16="http://schemas.microsoft.com/office/drawing/2014/main" id="{A4032B71-DA84-FED3-4184-AC32CA63EB27}"/>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0" name="Rectangle 139">
                  <a:extLst>
                    <a:ext uri="{FF2B5EF4-FFF2-40B4-BE49-F238E27FC236}">
                      <a16:creationId xmlns:a16="http://schemas.microsoft.com/office/drawing/2014/main" id="{18138FB2-2A9C-E060-79FE-F0E16C98A6B0}"/>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1" name="Rectangle 140">
                  <a:extLst>
                    <a:ext uri="{FF2B5EF4-FFF2-40B4-BE49-F238E27FC236}">
                      <a16:creationId xmlns:a16="http://schemas.microsoft.com/office/drawing/2014/main" id="{55A9EE61-8002-DE30-BA10-8ACD278A3CB9}"/>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2" name="Rectangle 141">
                  <a:extLst>
                    <a:ext uri="{FF2B5EF4-FFF2-40B4-BE49-F238E27FC236}">
                      <a16:creationId xmlns:a16="http://schemas.microsoft.com/office/drawing/2014/main" id="{C5F38633-5D73-DC7C-9225-5C976C320E86}"/>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3" name="Rectangle 142">
                  <a:extLst>
                    <a:ext uri="{FF2B5EF4-FFF2-40B4-BE49-F238E27FC236}">
                      <a16:creationId xmlns:a16="http://schemas.microsoft.com/office/drawing/2014/main" id="{019275C8-3FF7-FA02-4E2B-109E5B1D5D61}"/>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4" name="Rectangle 143">
                  <a:extLst>
                    <a:ext uri="{FF2B5EF4-FFF2-40B4-BE49-F238E27FC236}">
                      <a16:creationId xmlns:a16="http://schemas.microsoft.com/office/drawing/2014/main" id="{425905C5-A81E-E213-AA75-C5AE4FB27892}"/>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5" name="Rectangle 144">
                  <a:extLst>
                    <a:ext uri="{FF2B5EF4-FFF2-40B4-BE49-F238E27FC236}">
                      <a16:creationId xmlns:a16="http://schemas.microsoft.com/office/drawing/2014/main" id="{C6FB6C86-C649-FF04-8BB7-D6E983617B41}"/>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6" name="Rectangle 145">
                  <a:extLst>
                    <a:ext uri="{FF2B5EF4-FFF2-40B4-BE49-F238E27FC236}">
                      <a16:creationId xmlns:a16="http://schemas.microsoft.com/office/drawing/2014/main" id="{0341EC2C-CF10-2558-C130-297D7ADC043E}"/>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7" name="Rectangle 146">
                  <a:extLst>
                    <a:ext uri="{FF2B5EF4-FFF2-40B4-BE49-F238E27FC236}">
                      <a16:creationId xmlns:a16="http://schemas.microsoft.com/office/drawing/2014/main" id="{D5A517CA-1293-A1E4-902A-C94AD25627DA}"/>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cxnSp>
            <p:nvCxnSpPr>
              <p:cNvPr id="110" name="Straight Connector 109">
                <a:extLst>
                  <a:ext uri="{FF2B5EF4-FFF2-40B4-BE49-F238E27FC236}">
                    <a16:creationId xmlns:a16="http://schemas.microsoft.com/office/drawing/2014/main" id="{27A7AE5D-036D-32B6-93D9-D5D86C0BA825}"/>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547F16-BD39-D58E-7891-3703CC2DDEE6}"/>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A44F72-7C35-F4FC-7382-5FC151DEED72}"/>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6185CA9-09B9-017C-AE3E-D688DB3990A3}"/>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114" name="Group 113">
                <a:extLst>
                  <a:ext uri="{FF2B5EF4-FFF2-40B4-BE49-F238E27FC236}">
                    <a16:creationId xmlns:a16="http://schemas.microsoft.com/office/drawing/2014/main" id="{85F4AE49-04BF-2573-F5BF-9B3F5C657C2E}"/>
                  </a:ext>
                </a:extLst>
              </p:cNvPr>
              <p:cNvGrpSpPr/>
              <p:nvPr/>
            </p:nvGrpSpPr>
            <p:grpSpPr>
              <a:xfrm>
                <a:off x="-2012969" y="575451"/>
                <a:ext cx="17557772" cy="567548"/>
                <a:chOff x="-1282890" y="575451"/>
                <a:chExt cx="16827692" cy="567548"/>
              </a:xfrm>
            </p:grpSpPr>
            <p:cxnSp>
              <p:nvCxnSpPr>
                <p:cNvPr id="134" name="Straight Connector 133">
                  <a:extLst>
                    <a:ext uri="{FF2B5EF4-FFF2-40B4-BE49-F238E27FC236}">
                      <a16:creationId xmlns:a16="http://schemas.microsoft.com/office/drawing/2014/main" id="{AB0B422E-D8D1-6564-216C-0455DA472F55}"/>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B345F3-4DD5-2B33-43A1-E0BD6BDD7259}"/>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114">
                <a:extLst>
                  <a:ext uri="{FF2B5EF4-FFF2-40B4-BE49-F238E27FC236}">
                    <a16:creationId xmlns:a16="http://schemas.microsoft.com/office/drawing/2014/main" id="{8938F55C-41EC-3ADB-5EE3-88D3F047208B}"/>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16" name="TextBox 115">
                <a:extLst>
                  <a:ext uri="{FF2B5EF4-FFF2-40B4-BE49-F238E27FC236}">
                    <a16:creationId xmlns:a16="http://schemas.microsoft.com/office/drawing/2014/main" id="{C6849647-D25C-5A23-3851-8527DAF98F04}"/>
                  </a:ext>
                </a:extLst>
              </p:cNvPr>
              <p:cNvSpPr txBox="1"/>
              <p:nvPr/>
            </p:nvSpPr>
            <p:spPr>
              <a:xfrm>
                <a:off x="-2805432" y="440694"/>
                <a:ext cx="768100" cy="253916"/>
              </a:xfrm>
              <a:prstGeom prst="rect">
                <a:avLst/>
              </a:prstGeom>
              <a:noFill/>
            </p:spPr>
            <p:txBody>
              <a:bodyPr wrap="square" rtlCol="0">
                <a:spAutoFit/>
              </a:bodyPr>
              <a:lstStyle/>
              <a:p>
                <a:pPr algn="l"/>
                <a:r>
                  <a:rPr lang="en-GB" sz="1050" dirty="0"/>
                  <a:t>1.25”</a:t>
                </a:r>
              </a:p>
            </p:txBody>
          </p:sp>
          <p:sp>
            <p:nvSpPr>
              <p:cNvPr id="117" name="TextBox 116">
                <a:extLst>
                  <a:ext uri="{FF2B5EF4-FFF2-40B4-BE49-F238E27FC236}">
                    <a16:creationId xmlns:a16="http://schemas.microsoft.com/office/drawing/2014/main" id="{F0C3F649-FF86-985A-F979-C82CCA19AA90}"/>
                  </a:ext>
                </a:extLst>
              </p:cNvPr>
              <p:cNvSpPr txBox="1"/>
              <p:nvPr/>
            </p:nvSpPr>
            <p:spPr>
              <a:xfrm>
                <a:off x="1446217" y="-986079"/>
                <a:ext cx="429863" cy="253916"/>
              </a:xfrm>
              <a:prstGeom prst="rect">
                <a:avLst/>
              </a:prstGeom>
              <a:noFill/>
            </p:spPr>
            <p:txBody>
              <a:bodyPr wrap="square" rtlCol="0">
                <a:spAutoFit/>
              </a:bodyPr>
              <a:lstStyle/>
              <a:p>
                <a:pPr algn="l"/>
                <a:r>
                  <a:rPr lang="en-GB" sz="1050" dirty="0"/>
                  <a:t>0.3”</a:t>
                </a:r>
              </a:p>
            </p:txBody>
          </p:sp>
          <p:sp>
            <p:nvSpPr>
              <p:cNvPr id="118" name="TextBox 117">
                <a:extLst>
                  <a:ext uri="{FF2B5EF4-FFF2-40B4-BE49-F238E27FC236}">
                    <a16:creationId xmlns:a16="http://schemas.microsoft.com/office/drawing/2014/main" id="{3F603D5B-F47B-A95A-7ACC-A5C9E5BF5ACE}"/>
                  </a:ext>
                </a:extLst>
              </p:cNvPr>
              <p:cNvSpPr txBox="1"/>
              <p:nvPr/>
            </p:nvSpPr>
            <p:spPr>
              <a:xfrm>
                <a:off x="1798303" y="10794599"/>
                <a:ext cx="4614688" cy="307777"/>
              </a:xfrm>
              <a:prstGeom prst="rect">
                <a:avLst/>
              </a:prstGeom>
              <a:noFill/>
            </p:spPr>
            <p:txBody>
              <a:bodyPr wrap="square" rtlCol="0">
                <a:spAutoFit/>
              </a:bodyPr>
              <a:lstStyle/>
              <a:p>
                <a:pPr algn="l"/>
                <a:r>
                  <a:rPr lang="en-GB" sz="1400" dirty="0"/>
                  <a:t>PPT only accurate to 2 decimal places. 1.0375” = 1.04”</a:t>
                </a:r>
              </a:p>
            </p:txBody>
          </p:sp>
          <p:cxnSp>
            <p:nvCxnSpPr>
              <p:cNvPr id="119" name="Straight Arrow Connector 118">
                <a:extLst>
                  <a:ext uri="{FF2B5EF4-FFF2-40B4-BE49-F238E27FC236}">
                    <a16:creationId xmlns:a16="http://schemas.microsoft.com/office/drawing/2014/main" id="{3E47354C-98C3-3622-0000-7AD966EB8F07}"/>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4D3768A-34ED-BFD6-A737-4FD9D1F13BAF}"/>
                  </a:ext>
                </a:extLst>
              </p:cNvPr>
              <p:cNvGrpSpPr/>
              <p:nvPr/>
            </p:nvGrpSpPr>
            <p:grpSpPr>
              <a:xfrm>
                <a:off x="-1379884" y="-1"/>
                <a:ext cx="577801" cy="575452"/>
                <a:chOff x="-1379884" y="-1"/>
                <a:chExt cx="577801" cy="575452"/>
              </a:xfrm>
            </p:grpSpPr>
            <p:sp>
              <p:nvSpPr>
                <p:cNvPr id="132" name="TextBox 131">
                  <a:extLst>
                    <a:ext uri="{FF2B5EF4-FFF2-40B4-BE49-F238E27FC236}">
                      <a16:creationId xmlns:a16="http://schemas.microsoft.com/office/drawing/2014/main" id="{8A395ADE-17F6-1A61-26F7-ADA217AF193D}"/>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133" name="Straight Arrow Connector 132">
                  <a:extLst>
                    <a:ext uri="{FF2B5EF4-FFF2-40B4-BE49-F238E27FC236}">
                      <a16:creationId xmlns:a16="http://schemas.microsoft.com/office/drawing/2014/main" id="{E8016FD3-82E8-D3D3-82CE-D09E80E8FDF3}"/>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8322162-66CD-636E-EA05-FE16FF66020E}"/>
                  </a:ext>
                </a:extLst>
              </p:cNvPr>
              <p:cNvGrpSpPr/>
              <p:nvPr/>
            </p:nvGrpSpPr>
            <p:grpSpPr>
              <a:xfrm>
                <a:off x="-1379884" y="9482948"/>
                <a:ext cx="577801" cy="575452"/>
                <a:chOff x="-1379884" y="-1"/>
                <a:chExt cx="577801" cy="575452"/>
              </a:xfrm>
            </p:grpSpPr>
            <p:sp>
              <p:nvSpPr>
                <p:cNvPr id="130" name="TextBox 129">
                  <a:extLst>
                    <a:ext uri="{FF2B5EF4-FFF2-40B4-BE49-F238E27FC236}">
                      <a16:creationId xmlns:a16="http://schemas.microsoft.com/office/drawing/2014/main" id="{5891CD9F-A6C6-4B9A-E1CC-14D2A8D65741}"/>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131" name="Straight Arrow Connector 130">
                  <a:extLst>
                    <a:ext uri="{FF2B5EF4-FFF2-40B4-BE49-F238E27FC236}">
                      <a16:creationId xmlns:a16="http://schemas.microsoft.com/office/drawing/2014/main" id="{86AA5CD9-55B9-2ADB-3420-88AABDFFDC89}"/>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a:extLst>
                  <a:ext uri="{FF2B5EF4-FFF2-40B4-BE49-F238E27FC236}">
                    <a16:creationId xmlns:a16="http://schemas.microsoft.com/office/drawing/2014/main" id="{41064635-9471-EFF0-0432-D21E2A292BD9}"/>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1ED3F0A-9B7A-EABD-6B86-A5EC005B4570}"/>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24" name="TextBox 123">
                <a:extLst>
                  <a:ext uri="{FF2B5EF4-FFF2-40B4-BE49-F238E27FC236}">
                    <a16:creationId xmlns:a16="http://schemas.microsoft.com/office/drawing/2014/main" id="{22C45F00-35A3-B656-A6DE-6A952085A1A3}"/>
                  </a:ext>
                </a:extLst>
              </p:cNvPr>
              <p:cNvSpPr txBox="1"/>
              <p:nvPr/>
            </p:nvSpPr>
            <p:spPr>
              <a:xfrm>
                <a:off x="672922" y="10266874"/>
                <a:ext cx="773296" cy="253916"/>
              </a:xfrm>
              <a:prstGeom prst="rect">
                <a:avLst/>
              </a:prstGeom>
              <a:noFill/>
            </p:spPr>
            <p:txBody>
              <a:bodyPr wrap="square" rtlCol="0">
                <a:spAutoFit/>
              </a:bodyPr>
              <a:lstStyle/>
              <a:p>
                <a:pPr algn="l"/>
                <a:r>
                  <a:rPr lang="en-GB" sz="1050" dirty="0"/>
                  <a:t>1.04”</a:t>
                </a:r>
              </a:p>
            </p:txBody>
          </p:sp>
          <p:cxnSp>
            <p:nvCxnSpPr>
              <p:cNvPr id="125" name="Straight Arrow Connector 124">
                <a:extLst>
                  <a:ext uri="{FF2B5EF4-FFF2-40B4-BE49-F238E27FC236}">
                    <a16:creationId xmlns:a16="http://schemas.microsoft.com/office/drawing/2014/main" id="{8C0D28E5-E717-AC85-EFBA-B1A550512CCA}"/>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E63ABFFD-23F3-1232-3998-ACA319217A1E}"/>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127" name="Group 126">
                <a:extLst>
                  <a:ext uri="{FF2B5EF4-FFF2-40B4-BE49-F238E27FC236}">
                    <a16:creationId xmlns:a16="http://schemas.microsoft.com/office/drawing/2014/main" id="{D509DBE6-7A4D-79A8-AB67-9D2A7FA134AD}"/>
                  </a:ext>
                </a:extLst>
              </p:cNvPr>
              <p:cNvGrpSpPr/>
              <p:nvPr/>
            </p:nvGrpSpPr>
            <p:grpSpPr>
              <a:xfrm>
                <a:off x="-2" y="-1000093"/>
                <a:ext cx="576052" cy="326021"/>
                <a:chOff x="-646178" y="-215547"/>
                <a:chExt cx="576052" cy="326021"/>
              </a:xfrm>
            </p:grpSpPr>
            <p:sp>
              <p:nvSpPr>
                <p:cNvPr id="128" name="TextBox 127">
                  <a:extLst>
                    <a:ext uri="{FF2B5EF4-FFF2-40B4-BE49-F238E27FC236}">
                      <a16:creationId xmlns:a16="http://schemas.microsoft.com/office/drawing/2014/main" id="{9C0860A5-BBC7-01F2-0EE5-143C149DF3C8}"/>
                    </a:ext>
                  </a:extLst>
                </p:cNvPr>
                <p:cNvSpPr txBox="1"/>
                <p:nvPr/>
              </p:nvSpPr>
              <p:spPr>
                <a:xfrm>
                  <a:off x="-646178" y="-215547"/>
                  <a:ext cx="576052" cy="253916"/>
                </a:xfrm>
                <a:prstGeom prst="rect">
                  <a:avLst/>
                </a:prstGeom>
                <a:noFill/>
              </p:spPr>
              <p:txBody>
                <a:bodyPr wrap="square" rtlCol="0">
                  <a:spAutoFit/>
                </a:bodyPr>
                <a:lstStyle/>
                <a:p>
                  <a:pPr algn="l"/>
                  <a:r>
                    <a:rPr lang="en-GB" sz="1050" dirty="0"/>
                    <a:t>0.63”</a:t>
                  </a:r>
                </a:p>
              </p:txBody>
            </p:sp>
            <p:cxnSp>
              <p:nvCxnSpPr>
                <p:cNvPr id="129" name="Straight Arrow Connector 128">
                  <a:extLst>
                    <a:ext uri="{FF2B5EF4-FFF2-40B4-BE49-F238E27FC236}">
                      <a16:creationId xmlns:a16="http://schemas.microsoft.com/office/drawing/2014/main" id="{E45C9BC8-0206-9DBB-F8C7-196D3B43C7D3}"/>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Slide Number Placeholder 166">
            <a:extLst>
              <a:ext uri="{FF2B5EF4-FFF2-40B4-BE49-F238E27FC236}">
                <a16:creationId xmlns:a16="http://schemas.microsoft.com/office/drawing/2014/main" id="{B53A67AA-465D-F549-CFEC-C452EB140AE6}"/>
              </a:ext>
            </a:extLst>
          </p:cNvPr>
          <p:cNvSpPr>
            <a:spLocks noGrp="1"/>
          </p:cNvSpPr>
          <p:nvPr>
            <p:ph type="sldNum" sz="quarter" idx="41"/>
          </p:nvPr>
        </p:nvSpPr>
        <p:spPr/>
        <p:txBody>
          <a:bodyPr/>
          <a:lstStyle/>
          <a:p>
            <a:fld id="{387AECDB-6C85-4FE3-9DAF-486A9B5BAE12}" type="slidenum">
              <a:rPr lang="en-GB" smtClean="0"/>
              <a:pPr/>
              <a:t>‹#›</a:t>
            </a:fld>
            <a:endParaRPr lang="en-GB" dirty="0"/>
          </a:p>
        </p:txBody>
      </p:sp>
      <p:sp>
        <p:nvSpPr>
          <p:cNvPr id="168" name="Title 1">
            <a:extLst>
              <a:ext uri="{FF2B5EF4-FFF2-40B4-BE49-F238E27FC236}">
                <a16:creationId xmlns:a16="http://schemas.microsoft.com/office/drawing/2014/main" id="{0CCB58E5-9A58-7C65-D5C8-4DC6E53D72D1}"/>
              </a:ext>
            </a:extLst>
          </p:cNvPr>
          <p:cNvSpPr>
            <a:spLocks noGrp="1"/>
          </p:cNvSpPr>
          <p:nvPr>
            <p:ph type="title" hasCustomPrompt="1"/>
          </p:nvPr>
        </p:nvSpPr>
        <p:spPr>
          <a:xfrm>
            <a:off x="662798" y="1123007"/>
            <a:ext cx="10908995" cy="1865927"/>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4287725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x 3 Charts">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8" name="Text Placeholder 4">
            <a:extLst>
              <a:ext uri="{FF2B5EF4-FFF2-40B4-BE49-F238E27FC236}">
                <a16:creationId xmlns:a16="http://schemas.microsoft.com/office/drawing/2014/main" id="{777A200F-447E-3FEF-2ECA-A2544E4729B4}"/>
              </a:ext>
            </a:extLst>
          </p:cNvPr>
          <p:cNvSpPr>
            <a:spLocks noGrp="1"/>
          </p:cNvSpPr>
          <p:nvPr>
            <p:ph type="body" sz="quarter" idx="12" hasCustomPrompt="1"/>
          </p:nvPr>
        </p:nvSpPr>
        <p:spPr>
          <a:xfrm>
            <a:off x="662796" y="3423415"/>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adipiscing elit. Sed porta magna eget est porttitor.</a:t>
            </a:r>
          </a:p>
        </p:txBody>
      </p:sp>
      <p:sp>
        <p:nvSpPr>
          <p:cNvPr id="13" name="Text Placeholder 12">
            <a:extLst>
              <a:ext uri="{FF2B5EF4-FFF2-40B4-BE49-F238E27FC236}">
                <a16:creationId xmlns:a16="http://schemas.microsoft.com/office/drawing/2014/main" id="{0D30C58A-077A-2A88-E3DB-D6A143AC19E0}"/>
              </a:ext>
            </a:extLst>
          </p:cNvPr>
          <p:cNvSpPr>
            <a:spLocks noGrp="1"/>
          </p:cNvSpPr>
          <p:nvPr>
            <p:ph type="body" sz="quarter" idx="30" hasCustomPrompt="1"/>
          </p:nvPr>
        </p:nvSpPr>
        <p:spPr>
          <a:xfrm>
            <a:off x="9378728" y="1866630"/>
            <a:ext cx="1178176" cy="1022350"/>
          </a:xfrm>
        </p:spPr>
        <p:txBody>
          <a:bodyPr anchor="ctr" anchorCtr="0"/>
          <a:lstStyle>
            <a:lvl1pPr algn="ctr">
              <a:lnSpc>
                <a:spcPct val="100000"/>
              </a:lnSpc>
              <a:defRPr sz="3200">
                <a:solidFill>
                  <a:schemeClr val="tx1"/>
                </a:solidFill>
              </a:defRPr>
            </a:lvl1pPr>
          </a:lstStyle>
          <a:p>
            <a:pPr lvl="0"/>
            <a:r>
              <a:rPr lang="en-US" dirty="0"/>
              <a:t>56%</a:t>
            </a:r>
            <a:endParaRPr lang="en-GB" dirty="0"/>
          </a:p>
        </p:txBody>
      </p:sp>
      <p:sp>
        <p:nvSpPr>
          <p:cNvPr id="21" name="Text Placeholder 12">
            <a:extLst>
              <a:ext uri="{FF2B5EF4-FFF2-40B4-BE49-F238E27FC236}">
                <a16:creationId xmlns:a16="http://schemas.microsoft.com/office/drawing/2014/main" id="{D950A2CB-FA59-DE91-C185-2106BD3F1E1C}"/>
              </a:ext>
            </a:extLst>
          </p:cNvPr>
          <p:cNvSpPr>
            <a:spLocks noGrp="1"/>
          </p:cNvSpPr>
          <p:nvPr>
            <p:ph type="body" sz="quarter" idx="32" hasCustomPrompt="1"/>
          </p:nvPr>
        </p:nvSpPr>
        <p:spPr>
          <a:xfrm>
            <a:off x="9378728" y="4811451"/>
            <a:ext cx="1178176" cy="1022350"/>
          </a:xfrm>
        </p:spPr>
        <p:txBody>
          <a:bodyPr anchor="ctr" anchorCtr="0"/>
          <a:lstStyle>
            <a:lvl1pPr algn="ctr">
              <a:lnSpc>
                <a:spcPct val="100000"/>
              </a:lnSpc>
              <a:defRPr sz="3200">
                <a:solidFill>
                  <a:schemeClr val="tx1"/>
                </a:solidFill>
              </a:defRPr>
            </a:lvl1pPr>
          </a:lstStyle>
          <a:p>
            <a:pPr lvl="0"/>
            <a:r>
              <a:rPr lang="en-US" dirty="0"/>
              <a:t>56%</a:t>
            </a:r>
            <a:endParaRPr lang="en-GB" dirty="0"/>
          </a:p>
        </p:txBody>
      </p:sp>
      <p:sp>
        <p:nvSpPr>
          <p:cNvPr id="24" name="Text Placeholder 12">
            <a:extLst>
              <a:ext uri="{FF2B5EF4-FFF2-40B4-BE49-F238E27FC236}">
                <a16:creationId xmlns:a16="http://schemas.microsoft.com/office/drawing/2014/main" id="{262C4D4F-2139-35A6-89A5-A56E4CA4256D}"/>
              </a:ext>
            </a:extLst>
          </p:cNvPr>
          <p:cNvSpPr>
            <a:spLocks noGrp="1"/>
          </p:cNvSpPr>
          <p:nvPr>
            <p:ph type="body" sz="quarter" idx="34" hasCustomPrompt="1"/>
          </p:nvPr>
        </p:nvSpPr>
        <p:spPr>
          <a:xfrm>
            <a:off x="9378728" y="7791348"/>
            <a:ext cx="1178176" cy="1022350"/>
          </a:xfrm>
        </p:spPr>
        <p:txBody>
          <a:bodyPr anchor="ctr" anchorCtr="0"/>
          <a:lstStyle>
            <a:lvl1pPr algn="ctr">
              <a:lnSpc>
                <a:spcPct val="100000"/>
              </a:lnSpc>
              <a:defRPr sz="3200">
                <a:solidFill>
                  <a:schemeClr val="tx1"/>
                </a:solidFill>
              </a:defRPr>
            </a:lvl1pPr>
          </a:lstStyle>
          <a:p>
            <a:pPr lvl="0"/>
            <a:r>
              <a:rPr lang="en-US" dirty="0"/>
              <a:t>56%</a:t>
            </a:r>
            <a:endParaRPr lang="en-GB" dirty="0"/>
          </a:p>
        </p:txBody>
      </p:sp>
      <p:sp>
        <p:nvSpPr>
          <p:cNvPr id="4" name="Text Placeholder 7">
            <a:extLst>
              <a:ext uri="{FF2B5EF4-FFF2-40B4-BE49-F238E27FC236}">
                <a16:creationId xmlns:a16="http://schemas.microsoft.com/office/drawing/2014/main" id="{EFB8CE9E-3030-FD63-938A-EE461CDECD91}"/>
              </a:ext>
            </a:extLst>
          </p:cNvPr>
          <p:cNvSpPr>
            <a:spLocks noGrp="1"/>
          </p:cNvSpPr>
          <p:nvPr>
            <p:ph type="body" sz="quarter" idx="26" hasCustomPrompt="1"/>
          </p:nvPr>
        </p:nvSpPr>
        <p:spPr>
          <a:xfrm>
            <a:off x="678399" y="7921499"/>
            <a:ext cx="6716176" cy="762048"/>
          </a:xfrm>
          <a:prstGeom prst="rect">
            <a:avLst/>
          </a:prstGeom>
        </p:spPr>
        <p:txBody>
          <a:bodyPr numCol="1" spcCol="274320" anchor="t"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a:t>
            </a:r>
            <a:endParaRPr lang="en-GB" dirty="0"/>
          </a:p>
        </p:txBody>
      </p:sp>
      <p:sp>
        <p:nvSpPr>
          <p:cNvPr id="7" name="Oval 6">
            <a:extLst>
              <a:ext uri="{FF2B5EF4-FFF2-40B4-BE49-F238E27FC236}">
                <a16:creationId xmlns:a16="http://schemas.microsoft.com/office/drawing/2014/main" id="{4B8B06EF-AA88-EDA9-28B4-F32217638A1D}"/>
              </a:ext>
            </a:extLst>
          </p:cNvPr>
          <p:cNvSpPr/>
          <p:nvPr userDrawn="1"/>
        </p:nvSpPr>
        <p:spPr>
          <a:xfrm>
            <a:off x="8881385" y="1257303"/>
            <a:ext cx="2172859" cy="2176272"/>
          </a:xfrm>
          <a:prstGeom prst="ellipse">
            <a:avLst/>
          </a:prstGeom>
          <a:noFill/>
          <a:ln w="190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1" name="Oval 10">
            <a:extLst>
              <a:ext uri="{FF2B5EF4-FFF2-40B4-BE49-F238E27FC236}">
                <a16:creationId xmlns:a16="http://schemas.microsoft.com/office/drawing/2014/main" id="{2B6EA478-A7B9-A94A-207D-51A8FDAAA098}"/>
              </a:ext>
            </a:extLst>
          </p:cNvPr>
          <p:cNvSpPr/>
          <p:nvPr userDrawn="1"/>
        </p:nvSpPr>
        <p:spPr>
          <a:xfrm>
            <a:off x="8881385" y="4235845"/>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2" name="Oval 11">
            <a:extLst>
              <a:ext uri="{FF2B5EF4-FFF2-40B4-BE49-F238E27FC236}">
                <a16:creationId xmlns:a16="http://schemas.microsoft.com/office/drawing/2014/main" id="{81690E5E-BF7F-30C6-725A-D29C53D49001}"/>
              </a:ext>
            </a:extLst>
          </p:cNvPr>
          <p:cNvSpPr/>
          <p:nvPr userDrawn="1"/>
        </p:nvSpPr>
        <p:spPr>
          <a:xfrm>
            <a:off x="8881385" y="7214387"/>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4" name="Text Placeholder 7">
            <a:extLst>
              <a:ext uri="{FF2B5EF4-FFF2-40B4-BE49-F238E27FC236}">
                <a16:creationId xmlns:a16="http://schemas.microsoft.com/office/drawing/2014/main" id="{A874186D-1E0A-8701-4F10-BC70ECB277E1}"/>
              </a:ext>
            </a:extLst>
          </p:cNvPr>
          <p:cNvSpPr>
            <a:spLocks noGrp="1"/>
          </p:cNvSpPr>
          <p:nvPr>
            <p:ph type="body" sz="quarter" idx="13" hasCustomPrompt="1"/>
          </p:nvPr>
        </p:nvSpPr>
        <p:spPr>
          <a:xfrm>
            <a:off x="11962083" y="1815574"/>
            <a:ext cx="4730809" cy="1118770"/>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Lorem ipsum dolor sit amet, consectetur adipiscing elit.</a:t>
            </a:r>
            <a:endParaRPr lang="en-GB" dirty="0"/>
          </a:p>
        </p:txBody>
      </p:sp>
      <p:sp>
        <p:nvSpPr>
          <p:cNvPr id="15" name="Text Placeholder 7">
            <a:extLst>
              <a:ext uri="{FF2B5EF4-FFF2-40B4-BE49-F238E27FC236}">
                <a16:creationId xmlns:a16="http://schemas.microsoft.com/office/drawing/2014/main" id="{0FD3B89E-4339-99F0-81C9-50B49D266926}"/>
              </a:ext>
            </a:extLst>
          </p:cNvPr>
          <p:cNvSpPr>
            <a:spLocks noGrp="1"/>
          </p:cNvSpPr>
          <p:nvPr>
            <p:ph type="body" sz="quarter" idx="19" hasCustomPrompt="1"/>
          </p:nvPr>
        </p:nvSpPr>
        <p:spPr>
          <a:xfrm>
            <a:off x="11962083" y="4739253"/>
            <a:ext cx="4730808"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Lorem ipsum dolor sit amet, consectetur adipiscing elit.</a:t>
            </a:r>
            <a:endParaRPr lang="en-GB" dirty="0"/>
          </a:p>
        </p:txBody>
      </p:sp>
      <p:sp>
        <p:nvSpPr>
          <p:cNvPr id="17" name="Text Placeholder 7">
            <a:extLst>
              <a:ext uri="{FF2B5EF4-FFF2-40B4-BE49-F238E27FC236}">
                <a16:creationId xmlns:a16="http://schemas.microsoft.com/office/drawing/2014/main" id="{2182EE5E-9D6D-DA86-8479-16F8B19F72FC}"/>
              </a:ext>
            </a:extLst>
          </p:cNvPr>
          <p:cNvSpPr>
            <a:spLocks noGrp="1"/>
          </p:cNvSpPr>
          <p:nvPr>
            <p:ph type="body" sz="quarter" idx="23" hasCustomPrompt="1"/>
          </p:nvPr>
        </p:nvSpPr>
        <p:spPr>
          <a:xfrm>
            <a:off x="11962083" y="7662928"/>
            <a:ext cx="4730807"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Lorem ipsum dolor sit amet, consectetur adipiscing elit.</a:t>
            </a:r>
            <a:endParaRPr lang="en-GB" dirty="0"/>
          </a:p>
        </p:txBody>
      </p:sp>
      <p:sp>
        <p:nvSpPr>
          <p:cNvPr id="5" name="Slide Number Placeholder 4">
            <a:extLst>
              <a:ext uri="{FF2B5EF4-FFF2-40B4-BE49-F238E27FC236}">
                <a16:creationId xmlns:a16="http://schemas.microsoft.com/office/drawing/2014/main" id="{81DF3D1F-F3AD-AAED-AB27-909DEA245254}"/>
              </a:ext>
            </a:extLst>
          </p:cNvPr>
          <p:cNvSpPr>
            <a:spLocks noGrp="1"/>
          </p:cNvSpPr>
          <p:nvPr>
            <p:ph type="sldNum" sz="quarter" idx="35"/>
          </p:nvPr>
        </p:nvSpPr>
        <p:spPr/>
        <p:txBody>
          <a:bodyPr/>
          <a:lstStyle/>
          <a:p>
            <a:fld id="{387AECDB-6C85-4FE3-9DAF-486A9B5BAE12}" type="slidenum">
              <a:rPr lang="en-GB" smtClean="0"/>
              <a:pPr/>
              <a:t>‹#›</a:t>
            </a:fld>
            <a:endParaRPr lang="en-GB" dirty="0"/>
          </a:p>
        </p:txBody>
      </p:sp>
      <p:sp>
        <p:nvSpPr>
          <p:cNvPr id="6" name="Title 1">
            <a:extLst>
              <a:ext uri="{FF2B5EF4-FFF2-40B4-BE49-F238E27FC236}">
                <a16:creationId xmlns:a16="http://schemas.microsoft.com/office/drawing/2014/main" id="{FB75D0E0-F874-2AD3-D41E-908E03C8EF61}"/>
              </a:ext>
            </a:extLst>
          </p:cNvPr>
          <p:cNvSpPr>
            <a:spLocks noGrp="1"/>
          </p:cNvSpPr>
          <p:nvPr>
            <p:ph type="title" hasCustomPrompt="1"/>
          </p:nvPr>
        </p:nvSpPr>
        <p:spPr>
          <a:xfrm>
            <a:off x="662798" y="1123007"/>
            <a:ext cx="6716177" cy="1865927"/>
          </a:xfrm>
          <a:prstGeom prst="rect">
            <a:avLst/>
          </a:prstGeom>
        </p:spPr>
        <p:txBody>
          <a:bodyPr/>
          <a:lstStyle/>
          <a:p>
            <a:r>
              <a:rPr lang="en-US" dirty="0"/>
              <a:t>Click To Edit Master Title Style</a:t>
            </a:r>
            <a:endParaRPr lang="en-GB" dirty="0"/>
          </a:p>
        </p:txBody>
      </p:sp>
      <p:cxnSp>
        <p:nvCxnSpPr>
          <p:cNvPr id="19" name="Straight Connector 18">
            <a:extLst>
              <a:ext uri="{FF2B5EF4-FFF2-40B4-BE49-F238E27FC236}">
                <a16:creationId xmlns:a16="http://schemas.microsoft.com/office/drawing/2014/main" id="{03CEF1E2-FDC1-654A-BA4C-E6625B0C6478}"/>
              </a:ext>
            </a:extLst>
          </p:cNvPr>
          <p:cNvCxnSpPr>
            <a:cxnSpLocks/>
          </p:cNvCxnSpPr>
          <p:nvPr userDrawn="1"/>
        </p:nvCxnSpPr>
        <p:spPr>
          <a:xfrm>
            <a:off x="768350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967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 Data + 1x1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6" name="Title 1">
            <a:extLst>
              <a:ext uri="{FF2B5EF4-FFF2-40B4-BE49-F238E27FC236}">
                <a16:creationId xmlns:a16="http://schemas.microsoft.com/office/drawing/2014/main" id="{4DADCC0D-C5A6-03F9-8A90-76705A241893}"/>
              </a:ext>
            </a:extLst>
          </p:cNvPr>
          <p:cNvSpPr>
            <a:spLocks noGrp="1"/>
          </p:cNvSpPr>
          <p:nvPr>
            <p:ph type="title" hasCustomPrompt="1"/>
          </p:nvPr>
        </p:nvSpPr>
        <p:spPr>
          <a:xfrm>
            <a:off x="662796" y="1117857"/>
            <a:ext cx="6372604" cy="1870688"/>
          </a:xfrm>
          <a:prstGeom prst="rect">
            <a:avLst/>
          </a:prstGeom>
        </p:spPr>
        <p:txBody>
          <a:bodyPr/>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D86A5DD6-2A56-B0DE-5C05-E67A16196B06}"/>
              </a:ext>
            </a:extLst>
          </p:cNvPr>
          <p:cNvSpPr>
            <a:spLocks noGrp="1"/>
          </p:cNvSpPr>
          <p:nvPr>
            <p:ph type="body" sz="quarter" idx="13" hasCustomPrompt="1"/>
          </p:nvPr>
        </p:nvSpPr>
        <p:spPr>
          <a:xfrm>
            <a:off x="662796" y="7276512"/>
            <a:ext cx="6357835" cy="2341401"/>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a:t>
            </a:r>
          </a:p>
        </p:txBody>
      </p:sp>
      <p:sp>
        <p:nvSpPr>
          <p:cNvPr id="13" name="Chart Placeholder 4">
            <a:extLst>
              <a:ext uri="{FF2B5EF4-FFF2-40B4-BE49-F238E27FC236}">
                <a16:creationId xmlns:a16="http://schemas.microsoft.com/office/drawing/2014/main" id="{994DA9F1-0B54-8D91-1BC8-BFBF8E00F140}"/>
              </a:ext>
            </a:extLst>
          </p:cNvPr>
          <p:cNvSpPr>
            <a:spLocks noGrp="1"/>
          </p:cNvSpPr>
          <p:nvPr>
            <p:ph type="chart" sz="quarter" idx="32"/>
          </p:nvPr>
        </p:nvSpPr>
        <p:spPr>
          <a:xfrm>
            <a:off x="662796" y="4331371"/>
            <a:ext cx="6357835" cy="2566737"/>
          </a:xfrm>
        </p:spPr>
        <p:txBody>
          <a:bodyPr/>
          <a:lstStyle>
            <a:lvl1pPr algn="ctr">
              <a:defRPr sz="1350">
                <a:solidFill>
                  <a:schemeClr val="bg1"/>
                </a:solidFill>
              </a:defRPr>
            </a:lvl1pPr>
          </a:lstStyle>
          <a:p>
            <a:r>
              <a:rPr lang="en-US" dirty="0"/>
              <a:t>Click icon to add chart</a:t>
            </a:r>
            <a:endParaRPr lang="en-GB" dirty="0"/>
          </a:p>
        </p:txBody>
      </p:sp>
      <p:sp>
        <p:nvSpPr>
          <p:cNvPr id="2" name="Slide Number Placeholder 1">
            <a:extLst>
              <a:ext uri="{FF2B5EF4-FFF2-40B4-BE49-F238E27FC236}">
                <a16:creationId xmlns:a16="http://schemas.microsoft.com/office/drawing/2014/main" id="{F312467E-E9E7-2F5D-416C-2BA0A70B94AF}"/>
              </a:ext>
            </a:extLst>
          </p:cNvPr>
          <p:cNvSpPr>
            <a:spLocks noGrp="1"/>
          </p:cNvSpPr>
          <p:nvPr>
            <p:ph type="sldNum" sz="quarter" idx="33"/>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35701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 Sidebar + Da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11931650" y="0"/>
            <a:ext cx="5954714"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0891" y="1119592"/>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5078"/>
            <a:ext cx="9507609" cy="1517319"/>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255871"/>
            <a:ext cx="10375433" cy="5173578"/>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a:t>
            </a:r>
          </a:p>
          <a:p>
            <a:pPr lvl="0"/>
            <a:r>
              <a:rPr lang="en-US" dirty="0"/>
              <a:t>Phasellus a tellus sit amet massa placerat rutrum id sed odio. Ut convallis vel libero et aliquet. </a:t>
            </a:r>
          </a:p>
        </p:txBody>
      </p:sp>
      <p:sp>
        <p:nvSpPr>
          <p:cNvPr id="9" name="Chart Placeholder 4">
            <a:extLst>
              <a:ext uri="{FF2B5EF4-FFF2-40B4-BE49-F238E27FC236}">
                <a16:creationId xmlns:a16="http://schemas.microsoft.com/office/drawing/2014/main" id="{ADD2119B-E14C-2192-7AB1-B177A0D1BD9B}"/>
              </a:ext>
            </a:extLst>
          </p:cNvPr>
          <p:cNvSpPr>
            <a:spLocks noGrp="1"/>
          </p:cNvSpPr>
          <p:nvPr>
            <p:ph type="chart" sz="quarter" idx="32"/>
          </p:nvPr>
        </p:nvSpPr>
        <p:spPr>
          <a:xfrm>
            <a:off x="12799831" y="3740821"/>
            <a:ext cx="3888437" cy="3333524"/>
          </a:xfrm>
        </p:spPr>
        <p:txBody>
          <a:bodyPr/>
          <a:lstStyle>
            <a:lvl1pPr algn="ctr">
              <a:defRPr sz="1350"/>
            </a:lvl1pPr>
          </a:lstStyle>
          <a:p>
            <a:r>
              <a:rPr lang="en-US" dirty="0"/>
              <a:t>Click icon to add chart</a:t>
            </a:r>
            <a:endParaRPr lang="en-GB" dirty="0"/>
          </a:p>
        </p:txBody>
      </p:sp>
      <p:sp>
        <p:nvSpPr>
          <p:cNvPr id="11" name="Text Placeholder 7">
            <a:extLst>
              <a:ext uri="{FF2B5EF4-FFF2-40B4-BE49-F238E27FC236}">
                <a16:creationId xmlns:a16="http://schemas.microsoft.com/office/drawing/2014/main" id="{67845BB9-4C02-F001-62D9-38007F1744AC}"/>
              </a:ext>
            </a:extLst>
          </p:cNvPr>
          <p:cNvSpPr>
            <a:spLocks noGrp="1"/>
          </p:cNvSpPr>
          <p:nvPr>
            <p:ph type="body" sz="quarter" idx="33" hasCustomPrompt="1"/>
          </p:nvPr>
        </p:nvSpPr>
        <p:spPr>
          <a:xfrm>
            <a:off x="12800079" y="1329564"/>
            <a:ext cx="3879718" cy="2314853"/>
          </a:xfrm>
          <a:prstGeom prst="rect">
            <a:avLst/>
          </a:prstGeom>
        </p:spPr>
        <p:txBody>
          <a:bodyPr vert="horz" lIns="0" tIns="0" rIns="0" bIns="0" numCol="1" spcCol="548640" rtlCol="0" anchor="t" anchorCtr="0">
            <a:noAutofit/>
          </a:bodyPr>
          <a:lstStyle>
            <a:lvl1pPr>
              <a:defRPr lang="en-GB" dirty="0"/>
            </a:lvl1pPr>
          </a:lstStyle>
          <a:p>
            <a:pPr lvl="0">
              <a:buFont typeface="Arial" panose="020B0604020202020204" pitchFamily="34" charset="0"/>
            </a:pPr>
            <a:r>
              <a:rPr lang="en-US" dirty="0"/>
              <a:t>Lorem ipsum dolor sit amet, consectetur adipiscing elit. Sed porta magna eget est porttitor, nec rutrum nisi scelerisque. Nam vitae varius</a:t>
            </a:r>
            <a:endParaRPr lang="en-GB" dirty="0"/>
          </a:p>
        </p:txBody>
      </p:sp>
      <p:sp>
        <p:nvSpPr>
          <p:cNvPr id="12" name="Text Placeholder 8">
            <a:extLst>
              <a:ext uri="{FF2B5EF4-FFF2-40B4-BE49-F238E27FC236}">
                <a16:creationId xmlns:a16="http://schemas.microsoft.com/office/drawing/2014/main" id="{32FB87E2-5224-7AB0-0ADE-BAE4069D596F}"/>
              </a:ext>
            </a:extLst>
          </p:cNvPr>
          <p:cNvSpPr>
            <a:spLocks noGrp="1"/>
          </p:cNvSpPr>
          <p:nvPr>
            <p:ph type="body" sz="quarter" idx="27" hasCustomPrompt="1"/>
          </p:nvPr>
        </p:nvSpPr>
        <p:spPr>
          <a:xfrm>
            <a:off x="12795720" y="7415696"/>
            <a:ext cx="3888436" cy="1118770"/>
          </a:xfrm>
          <a:prstGeom prst="rect">
            <a:avLst/>
          </a:prstGeom>
        </p:spPr>
        <p:txBody>
          <a:bodyPr anchor="t"/>
          <a:lstStyle>
            <a:lvl1pPr algn="ctr">
              <a:lnSpc>
                <a:spcPts val="10440"/>
              </a:lnSpc>
              <a:defRPr sz="7200" b="0">
                <a:solidFill>
                  <a:schemeClr val="tx1"/>
                </a:solidFill>
              </a:defRPr>
            </a:lvl1pPr>
            <a:lvl2pPr>
              <a:defRPr/>
            </a:lvl2pPr>
          </a:lstStyle>
          <a:p>
            <a:pPr lvl="0"/>
            <a:r>
              <a:rPr lang="en-US" dirty="0"/>
              <a:t>365</a:t>
            </a:r>
            <a:endParaRPr lang="en-GB" dirty="0"/>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799829" y="8598504"/>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Slide Number Placeholder 5">
            <a:extLst>
              <a:ext uri="{FF2B5EF4-FFF2-40B4-BE49-F238E27FC236}">
                <a16:creationId xmlns:a16="http://schemas.microsoft.com/office/drawing/2014/main" id="{AF5368C3-F7C2-102F-C609-80A0278D4A8F}"/>
              </a:ext>
            </a:extLst>
          </p:cNvPr>
          <p:cNvSpPr>
            <a:spLocks noGrp="1"/>
          </p:cNvSpPr>
          <p:nvPr>
            <p:ph type="sldNum" sz="quarter" idx="3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986008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 Sidebar + Data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11931650" y="0"/>
            <a:ext cx="595471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21399"/>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44742"/>
            <a:ext cx="10375433" cy="51735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a:t>
            </a:r>
          </a:p>
          <a:p>
            <a:pPr lvl="0"/>
            <a:r>
              <a:rPr lang="en-US" dirty="0"/>
              <a:t>Phasellus a tellus sit amet massa placerat rutrum id sed odio. Ut convallis vel libero et. </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956991" y="3447105"/>
            <a:ext cx="3191993"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0" name="Text Placeholder 7">
            <a:extLst>
              <a:ext uri="{FF2B5EF4-FFF2-40B4-BE49-F238E27FC236}">
                <a16:creationId xmlns:a16="http://schemas.microsoft.com/office/drawing/2014/main" id="{133D5E51-6DFA-37C2-E8D8-2ED36008D9E3}"/>
              </a:ext>
            </a:extLst>
          </p:cNvPr>
          <p:cNvSpPr>
            <a:spLocks noGrp="1"/>
          </p:cNvSpPr>
          <p:nvPr>
            <p:ph type="body" sz="quarter" idx="36" hasCustomPrompt="1"/>
          </p:nvPr>
        </p:nvSpPr>
        <p:spPr>
          <a:xfrm>
            <a:off x="12952883" y="8305873"/>
            <a:ext cx="3191993"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9" name="Text Placeholder 12">
            <a:extLst>
              <a:ext uri="{FF2B5EF4-FFF2-40B4-BE49-F238E27FC236}">
                <a16:creationId xmlns:a16="http://schemas.microsoft.com/office/drawing/2014/main" id="{E3F08D1F-C961-C345-ABE6-475C2FC989EF}"/>
              </a:ext>
            </a:extLst>
          </p:cNvPr>
          <p:cNvSpPr>
            <a:spLocks noGrp="1"/>
          </p:cNvSpPr>
          <p:nvPr>
            <p:ph type="body" sz="quarter" idx="30" hasCustomPrompt="1"/>
          </p:nvPr>
        </p:nvSpPr>
        <p:spPr>
          <a:xfrm>
            <a:off x="12956990" y="2677389"/>
            <a:ext cx="2834302" cy="644589"/>
          </a:xfrm>
        </p:spPr>
        <p:txBody>
          <a:bodyPr anchor="b" anchorCtr="0"/>
          <a:lstStyle>
            <a:lvl1pPr algn="l">
              <a:lnSpc>
                <a:spcPct val="100000"/>
              </a:lnSpc>
              <a:defRPr sz="3200">
                <a:solidFill>
                  <a:schemeClr val="tx1"/>
                </a:solidFill>
              </a:defRPr>
            </a:lvl1pPr>
          </a:lstStyle>
          <a:p>
            <a:pPr lvl="0"/>
            <a:r>
              <a:rPr lang="en-US" dirty="0"/>
              <a:t>00%</a:t>
            </a:r>
            <a:endParaRPr lang="en-GB" dirty="0"/>
          </a:p>
        </p:txBody>
      </p:sp>
      <p:sp>
        <p:nvSpPr>
          <p:cNvPr id="22" name="Text Placeholder 12">
            <a:extLst>
              <a:ext uri="{FF2B5EF4-FFF2-40B4-BE49-F238E27FC236}">
                <a16:creationId xmlns:a16="http://schemas.microsoft.com/office/drawing/2014/main" id="{753BA87C-EE28-604B-8577-D3FAA5F3E476}"/>
              </a:ext>
            </a:extLst>
          </p:cNvPr>
          <p:cNvSpPr>
            <a:spLocks noGrp="1"/>
          </p:cNvSpPr>
          <p:nvPr>
            <p:ph type="body" sz="quarter" idx="37" hasCustomPrompt="1"/>
          </p:nvPr>
        </p:nvSpPr>
        <p:spPr>
          <a:xfrm>
            <a:off x="12956990" y="7534588"/>
            <a:ext cx="2834302" cy="644589"/>
          </a:xfrm>
        </p:spPr>
        <p:txBody>
          <a:bodyPr anchor="b" anchorCtr="0"/>
          <a:lstStyle>
            <a:lvl1pPr algn="l">
              <a:lnSpc>
                <a:spcPct val="100000"/>
              </a:lnSpc>
              <a:defRPr sz="3200">
                <a:solidFill>
                  <a:schemeClr val="tx1"/>
                </a:solidFill>
              </a:defRPr>
            </a:lvl1pPr>
          </a:lstStyle>
          <a:p>
            <a:pPr lvl="0"/>
            <a:r>
              <a:rPr lang="en-US" dirty="0"/>
              <a:t>00%</a:t>
            </a:r>
            <a:endParaRPr lang="en-GB" dirty="0"/>
          </a:p>
        </p:txBody>
      </p:sp>
      <p:sp>
        <p:nvSpPr>
          <p:cNvPr id="12" name="Chart Placeholder 4">
            <a:extLst>
              <a:ext uri="{FF2B5EF4-FFF2-40B4-BE49-F238E27FC236}">
                <a16:creationId xmlns:a16="http://schemas.microsoft.com/office/drawing/2014/main" id="{08E9617E-7F97-6C4C-9802-D11F0B9D333D}"/>
              </a:ext>
            </a:extLst>
          </p:cNvPr>
          <p:cNvSpPr>
            <a:spLocks noGrp="1"/>
          </p:cNvSpPr>
          <p:nvPr>
            <p:ph type="chart" sz="quarter" idx="32"/>
          </p:nvPr>
        </p:nvSpPr>
        <p:spPr>
          <a:xfrm>
            <a:off x="12956994" y="558665"/>
            <a:ext cx="3888437" cy="2276007"/>
          </a:xfrm>
        </p:spPr>
        <p:txBody>
          <a:bodyPr/>
          <a:lstStyle>
            <a:lvl1pPr algn="ctr">
              <a:defRPr sz="1350"/>
            </a:lvl1pPr>
          </a:lstStyle>
          <a:p>
            <a:r>
              <a:rPr lang="en-US" dirty="0"/>
              <a:t>Click icon to add chart</a:t>
            </a:r>
            <a:endParaRPr lang="en-GB" dirty="0"/>
          </a:p>
        </p:txBody>
      </p:sp>
      <p:sp>
        <p:nvSpPr>
          <p:cNvPr id="14" name="Chart Placeholder 4">
            <a:extLst>
              <a:ext uri="{FF2B5EF4-FFF2-40B4-BE49-F238E27FC236}">
                <a16:creationId xmlns:a16="http://schemas.microsoft.com/office/drawing/2014/main" id="{287333A2-56BA-9448-927E-5EE591E64F19}"/>
              </a:ext>
            </a:extLst>
          </p:cNvPr>
          <p:cNvSpPr>
            <a:spLocks noGrp="1"/>
          </p:cNvSpPr>
          <p:nvPr>
            <p:ph type="chart" sz="quarter" idx="34"/>
          </p:nvPr>
        </p:nvSpPr>
        <p:spPr>
          <a:xfrm>
            <a:off x="12956994" y="5524969"/>
            <a:ext cx="3888437" cy="2276007"/>
          </a:xfrm>
        </p:spPr>
        <p:txBody>
          <a:bodyPr/>
          <a:lstStyle>
            <a:lvl1pPr algn="ctr">
              <a:defRPr sz="1350"/>
            </a:lvl1pPr>
          </a:lstStyle>
          <a:p>
            <a:r>
              <a:rPr lang="en-US" dirty="0"/>
              <a:t>Click icon to add chart</a:t>
            </a:r>
            <a:endParaRPr lang="en-GB" dirty="0"/>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dirty="0"/>
          </a:p>
        </p:txBody>
      </p:sp>
      <p:sp>
        <p:nvSpPr>
          <p:cNvPr id="15" name="Text Placeholder 4">
            <a:extLst>
              <a:ext uri="{FF2B5EF4-FFF2-40B4-BE49-F238E27FC236}">
                <a16:creationId xmlns:a16="http://schemas.microsoft.com/office/drawing/2014/main" id="{06113691-8DA2-1C45-92F3-AC82AFA8EA7E}"/>
              </a:ext>
            </a:extLst>
          </p:cNvPr>
          <p:cNvSpPr>
            <a:spLocks noGrp="1"/>
          </p:cNvSpPr>
          <p:nvPr>
            <p:ph type="body" sz="quarter" idx="12" hasCustomPrompt="1"/>
          </p:nvPr>
        </p:nvSpPr>
        <p:spPr>
          <a:xfrm>
            <a:off x="663068" y="2128028"/>
            <a:ext cx="9526067" cy="1546393"/>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a:t>
            </a:r>
          </a:p>
        </p:txBody>
      </p:sp>
    </p:spTree>
    <p:extLst>
      <p:ext uri="{BB962C8B-B14F-4D97-AF65-F5344CB8AC3E}">
        <p14:creationId xmlns:p14="http://schemas.microsoft.com/office/powerpoint/2010/main" val="373602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2312"/>
            <a:ext cx="15156640" cy="640693"/>
          </a:xfrm>
          <a:prstGeom prst="rect">
            <a:avLst/>
          </a:prstGeom>
        </p:spPr>
        <p:txBody>
          <a:bodyPr/>
          <a:lstStyle>
            <a:lvl1pPr>
              <a:defRPr/>
            </a:lvl1pPr>
          </a:lstStyle>
          <a:p>
            <a:r>
              <a:rPr lang="en-US" dirty="0"/>
              <a:t>Agenda</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dirty="0"/>
              <a:t>Header Text – Remove if Not Needed</a:t>
            </a:r>
            <a:endParaRPr lang="en-US" dirty="0"/>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2179320" y="3228976"/>
            <a:ext cx="2372043" cy="323849"/>
          </a:xfrm>
          <a:prstGeom prst="rect">
            <a:avLst/>
          </a:prstGeom>
        </p:spPr>
        <p:txBody>
          <a:bodyPr anchor="ctr" anchorCtr="0"/>
          <a:lstStyle>
            <a:lvl1pPr algn="r">
              <a:defRPr u="none">
                <a:solidFill>
                  <a:schemeClr val="tx1"/>
                </a:solidFill>
              </a:defRPr>
            </a:lvl1pPr>
          </a:lstStyle>
          <a:p>
            <a:pPr lvl="0"/>
            <a:r>
              <a:rPr lang="en-US" dirty="0"/>
              <a:t>XX:XXxx – XX:XXxx</a:t>
            </a:r>
            <a:endParaRPr lang="en-GB" dirty="0"/>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2179320" y="4201801"/>
            <a:ext cx="2372043" cy="323849"/>
          </a:xfrm>
          <a:prstGeom prst="rect">
            <a:avLst/>
          </a:prstGeom>
        </p:spPr>
        <p:txBody>
          <a:bodyPr anchor="ctr" anchorCtr="0"/>
          <a:lstStyle>
            <a:lvl1pPr algn="r">
              <a:defRPr u="none">
                <a:solidFill>
                  <a:schemeClr val="tx1"/>
                </a:solidFill>
              </a:defRPr>
            </a:lvl1pPr>
          </a:lstStyle>
          <a:p>
            <a:pPr lvl="0"/>
            <a:r>
              <a:rPr lang="en-US" dirty="0"/>
              <a:t>XX:XXxx – XX:XXxx</a:t>
            </a:r>
            <a:endParaRPr lang="en-GB" dirty="0"/>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2179320" y="5174626"/>
            <a:ext cx="2372043" cy="323849"/>
          </a:xfrm>
          <a:prstGeom prst="rect">
            <a:avLst/>
          </a:prstGeom>
        </p:spPr>
        <p:txBody>
          <a:bodyPr anchor="ctr" anchorCtr="0"/>
          <a:lstStyle>
            <a:lvl1pPr algn="r">
              <a:defRPr>
                <a:solidFill>
                  <a:schemeClr val="tx1"/>
                </a:solidFill>
              </a:defRPr>
            </a:lvl1pPr>
          </a:lstStyle>
          <a:p>
            <a:pPr lvl="0"/>
            <a:r>
              <a:rPr lang="en-US" dirty="0"/>
              <a:t>XX:XXxx – XX:XXxx</a:t>
            </a:r>
            <a:endParaRPr lang="en-GB" dirty="0"/>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2179320" y="6147451"/>
            <a:ext cx="2372043" cy="323849"/>
          </a:xfrm>
          <a:prstGeom prst="rect">
            <a:avLst/>
          </a:prstGeom>
        </p:spPr>
        <p:txBody>
          <a:bodyPr anchor="ctr" anchorCtr="0"/>
          <a:lstStyle>
            <a:lvl1pPr algn="r">
              <a:defRPr>
                <a:solidFill>
                  <a:schemeClr val="tx1"/>
                </a:solidFill>
              </a:defRPr>
            </a:lvl1pPr>
          </a:lstStyle>
          <a:p>
            <a:pPr lvl="0"/>
            <a:r>
              <a:rPr lang="en-US" dirty="0"/>
              <a:t>XX:XXxx – XX:XXxx</a:t>
            </a:r>
            <a:endParaRPr lang="en-GB" dirty="0"/>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2179320" y="7120276"/>
            <a:ext cx="2372043" cy="320649"/>
          </a:xfrm>
          <a:prstGeom prst="rect">
            <a:avLst/>
          </a:prstGeom>
        </p:spPr>
        <p:txBody>
          <a:bodyPr anchor="ctr" anchorCtr="0"/>
          <a:lstStyle>
            <a:lvl1pPr algn="r">
              <a:defRPr>
                <a:solidFill>
                  <a:schemeClr val="tx1"/>
                </a:solidFill>
              </a:defRPr>
            </a:lvl1pPr>
          </a:lstStyle>
          <a:p>
            <a:pPr lvl="0"/>
            <a:r>
              <a:rPr lang="en-US" dirty="0"/>
              <a:t>XX:XXxx – XX:XXxx</a:t>
            </a:r>
            <a:endParaRPr lang="en-GB" dirty="0"/>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2179320" y="8089900"/>
            <a:ext cx="2372043" cy="323849"/>
          </a:xfrm>
          <a:prstGeom prst="rect">
            <a:avLst/>
          </a:prstGeom>
        </p:spPr>
        <p:txBody>
          <a:bodyPr anchor="ctr" anchorCtr="0"/>
          <a:lstStyle>
            <a:lvl1pPr algn="r">
              <a:defRPr>
                <a:solidFill>
                  <a:schemeClr val="tx1"/>
                </a:solidFill>
              </a:defRPr>
            </a:lvl1pPr>
          </a:lstStyle>
          <a:p>
            <a:pPr lvl="0"/>
            <a:r>
              <a:rPr lang="en-US" dirty="0"/>
              <a:t>XX:XXxx – XX:XXxx</a:t>
            </a:r>
            <a:endParaRPr lang="en-GB" dirty="0"/>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5373952" y="3228976"/>
            <a:ext cx="10445486" cy="323850"/>
          </a:xfrm>
          <a:prstGeom prst="rect">
            <a:avLst/>
          </a:prstGeom>
        </p:spPr>
        <p:txBody>
          <a:bodyPr anchor="ctr" anchorCtr="0"/>
          <a:lstStyle>
            <a:lvl1pPr algn="l">
              <a:defRPr u="none">
                <a:solidFill>
                  <a:schemeClr val="tx1"/>
                </a:solidFill>
              </a:defRPr>
            </a:lvl1pPr>
          </a:lstStyle>
          <a:p>
            <a:pPr lvl="0"/>
            <a:r>
              <a:rPr lang="en-US" dirty="0"/>
              <a:t>Lorem ipsum dolor sit amet, consectetur adipiscing elit. </a:t>
            </a:r>
            <a:endParaRPr lang="en-GB" dirty="0"/>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5373952" y="4200844"/>
            <a:ext cx="10445486" cy="323850"/>
          </a:xfrm>
          <a:prstGeom prst="rect">
            <a:avLst/>
          </a:prstGeom>
        </p:spPr>
        <p:txBody>
          <a:bodyPr anchor="ctr" anchorCtr="0"/>
          <a:lstStyle>
            <a:lvl1pPr algn="l">
              <a:defRPr u="none">
                <a:solidFill>
                  <a:schemeClr val="tx1"/>
                </a:solidFill>
              </a:defRPr>
            </a:lvl1pPr>
          </a:lstStyle>
          <a:p>
            <a:pPr lvl="0"/>
            <a:r>
              <a:rPr lang="en-US" dirty="0"/>
              <a:t>Lorem ipsum dolor sit amet, consectetur adipiscing elit. </a:t>
            </a:r>
            <a:endParaRPr lang="en-GB" dirty="0"/>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5373952" y="5172712"/>
            <a:ext cx="10445486"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5373952" y="6144580"/>
            <a:ext cx="10445486"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5373952" y="7116448"/>
            <a:ext cx="10445486" cy="325437"/>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5373952" y="8089901"/>
            <a:ext cx="10445486"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601" y="1155035"/>
            <a:ext cx="0" cy="83258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E1772D3-A806-BAC8-4476-63BFF08254C1}"/>
              </a:ext>
            </a:extLst>
          </p:cNvPr>
          <p:cNvSpPr>
            <a:spLocks noGrp="1"/>
          </p:cNvSpPr>
          <p:nvPr>
            <p:ph type="sldNum" sz="quarter" idx="2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389099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9x16 Image +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12784847" y="0"/>
            <a:ext cx="510151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3070" y="3876192"/>
            <a:ext cx="5294857" cy="3513222"/>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663070" y="7774677"/>
            <a:ext cx="5294857" cy="1706209"/>
          </a:xfrm>
          <a:prstGeom prst="rect">
            <a:avLst/>
          </a:prstGeom>
        </p:spPr>
        <p:txBody>
          <a:bodyPr anchor="b"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3653104" y="3437787"/>
            <a:ext cx="3281362"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4" name="Text Placeholder 7">
            <a:extLst>
              <a:ext uri="{FF2B5EF4-FFF2-40B4-BE49-F238E27FC236}">
                <a16:creationId xmlns:a16="http://schemas.microsoft.com/office/drawing/2014/main" id="{F3D71828-4F5C-3C4D-9742-7034F7D9ACAD}"/>
              </a:ext>
            </a:extLst>
          </p:cNvPr>
          <p:cNvSpPr>
            <a:spLocks noGrp="1"/>
          </p:cNvSpPr>
          <p:nvPr>
            <p:ph type="body" sz="quarter" idx="36" hasCustomPrompt="1"/>
          </p:nvPr>
        </p:nvSpPr>
        <p:spPr>
          <a:xfrm>
            <a:off x="13663614" y="8300221"/>
            <a:ext cx="3281362"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6" name="Text Placeholder 12">
            <a:extLst>
              <a:ext uri="{FF2B5EF4-FFF2-40B4-BE49-F238E27FC236}">
                <a16:creationId xmlns:a16="http://schemas.microsoft.com/office/drawing/2014/main" id="{750FEA9B-03DA-6440-950B-F8B71F6472E9}"/>
              </a:ext>
            </a:extLst>
          </p:cNvPr>
          <p:cNvSpPr>
            <a:spLocks noGrp="1"/>
          </p:cNvSpPr>
          <p:nvPr>
            <p:ph type="body" sz="quarter" idx="38" hasCustomPrompt="1"/>
          </p:nvPr>
        </p:nvSpPr>
        <p:spPr>
          <a:xfrm>
            <a:off x="13651400" y="7536737"/>
            <a:ext cx="2834302" cy="644589"/>
          </a:xfrm>
        </p:spPr>
        <p:txBody>
          <a:bodyPr anchor="b" anchorCtr="0"/>
          <a:lstStyle>
            <a:lvl1pPr algn="l">
              <a:lnSpc>
                <a:spcPct val="100000"/>
              </a:lnSpc>
              <a:defRPr sz="3200">
                <a:solidFill>
                  <a:schemeClr val="tx1"/>
                </a:solidFill>
              </a:defRPr>
            </a:lvl1pPr>
          </a:lstStyle>
          <a:p>
            <a:pPr lvl="0"/>
            <a:r>
              <a:rPr lang="en-US" dirty="0"/>
              <a:t>00%</a:t>
            </a:r>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7126998"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Tree>
    <p:extLst>
      <p:ext uri="{BB962C8B-B14F-4D97-AF65-F5344CB8AC3E}">
        <p14:creationId xmlns:p14="http://schemas.microsoft.com/office/powerpoint/2010/main" val="3801807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debar + 9x16 Image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7937"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215480" y="507752"/>
            <a:ext cx="6716178" cy="294213"/>
          </a:xfrm>
          <a:prstGeom prst="rect">
            <a:avLst/>
          </a:prstGeom>
        </p:spPr>
        <p:txBody>
          <a:bodyPr/>
          <a:lstStyle/>
          <a:p>
            <a:r>
              <a:rPr lang="en-US" noProof="0" dirty="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10202863" y="1496769"/>
            <a:ext cx="7020430" cy="3918014"/>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10202863"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661986" y="149676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3470275" y="0"/>
            <a:ext cx="5616575" cy="100680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661986" y="3923152"/>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661986" y="6409824"/>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661986" y="8740387"/>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2" name="Text Placeholder 7">
            <a:extLst>
              <a:ext uri="{FF2B5EF4-FFF2-40B4-BE49-F238E27FC236}">
                <a16:creationId xmlns:a16="http://schemas.microsoft.com/office/drawing/2014/main" id="{DDDAED58-A2E3-FA46-A5EB-FB1833A17093}"/>
              </a:ext>
            </a:extLst>
          </p:cNvPr>
          <p:cNvSpPr>
            <a:spLocks noGrp="1"/>
          </p:cNvSpPr>
          <p:nvPr>
            <p:ph type="body" sz="quarter" idx="13" hasCustomPrompt="1"/>
          </p:nvPr>
        </p:nvSpPr>
        <p:spPr>
          <a:xfrm>
            <a:off x="10192353"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a:t>
            </a:r>
            <a:r>
              <a:rPr lang="en-US" dirty="0" err="1"/>
              <a:t>scelerisque</a:t>
            </a:r>
            <a:r>
              <a:rPr lang="en-US" dirty="0"/>
              <a:t>.</a:t>
            </a:r>
          </a:p>
        </p:txBody>
      </p:sp>
    </p:spTree>
    <p:extLst>
      <p:ext uri="{BB962C8B-B14F-4D97-AF65-F5344CB8AC3E}">
        <p14:creationId xmlns:p14="http://schemas.microsoft.com/office/powerpoint/2010/main" val="74393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x16 Image + Sidebar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5657850" y="0"/>
            <a:ext cx="3429001"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6343952" y="1468125"/>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0"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6343952" y="3894508"/>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6343952" y="6381179"/>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6343952" y="8711743"/>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210225" y="507752"/>
            <a:ext cx="6716178" cy="294213"/>
          </a:xfrm>
          <a:prstGeom prst="rect">
            <a:avLst/>
          </a:prstGeom>
        </p:spPr>
        <p:txBody>
          <a:bodyPr/>
          <a:lstStyle/>
          <a:p>
            <a:r>
              <a:rPr lang="en-US" noProof="0" dirty="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10192353"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a:t>
            </a:r>
            <a:r>
              <a:rPr lang="en-US" dirty="0" err="1"/>
              <a:t>scelerisque</a:t>
            </a:r>
            <a:r>
              <a:rPr lang="en-US" dirty="0"/>
              <a:t>.</a:t>
            </a:r>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10202863" y="1496769"/>
            <a:ext cx="7020430" cy="3918014"/>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15" name="Text Placeholder 4">
            <a:extLst>
              <a:ext uri="{FF2B5EF4-FFF2-40B4-BE49-F238E27FC236}">
                <a16:creationId xmlns:a16="http://schemas.microsoft.com/office/drawing/2014/main" id="{1ECC05C2-61D8-D246-A74F-29A4B252E645}"/>
              </a:ext>
            </a:extLst>
          </p:cNvPr>
          <p:cNvSpPr>
            <a:spLocks noGrp="1"/>
          </p:cNvSpPr>
          <p:nvPr>
            <p:ph type="body" sz="quarter" idx="12" hasCustomPrompt="1"/>
          </p:nvPr>
        </p:nvSpPr>
        <p:spPr>
          <a:xfrm>
            <a:off x="10202863"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Tree>
    <p:extLst>
      <p:ext uri="{BB962C8B-B14F-4D97-AF65-F5344CB8AC3E}">
        <p14:creationId xmlns:p14="http://schemas.microsoft.com/office/powerpoint/2010/main" val="35099511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9x16 Image +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14416088"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5143464" y="1439481"/>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15143464" y="3865864"/>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15143464" y="6352535"/>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15143464" y="868309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8799512" y="0"/>
            <a:ext cx="5616575"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15" name="Title 1">
            <a:extLst>
              <a:ext uri="{FF2B5EF4-FFF2-40B4-BE49-F238E27FC236}">
                <a16:creationId xmlns:a16="http://schemas.microsoft.com/office/drawing/2014/main" id="{D561BE15-B4A8-975E-F1C6-9918E8B4995D}"/>
              </a:ext>
            </a:extLst>
          </p:cNvPr>
          <p:cNvSpPr>
            <a:spLocks noGrp="1"/>
          </p:cNvSpPr>
          <p:nvPr>
            <p:ph type="title" hasCustomPrompt="1"/>
          </p:nvPr>
        </p:nvSpPr>
        <p:spPr>
          <a:xfrm>
            <a:off x="662056" y="1257654"/>
            <a:ext cx="7020430" cy="4157129"/>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16" name="Text Placeholder 4">
            <a:extLst>
              <a:ext uri="{FF2B5EF4-FFF2-40B4-BE49-F238E27FC236}">
                <a16:creationId xmlns:a16="http://schemas.microsoft.com/office/drawing/2014/main" id="{76610675-38AA-E9E5-9F04-E39EA38033B3}"/>
              </a:ext>
            </a:extLst>
          </p:cNvPr>
          <p:cNvSpPr>
            <a:spLocks noGrp="1"/>
          </p:cNvSpPr>
          <p:nvPr>
            <p:ph type="body" sz="quarter" idx="12" hasCustomPrompt="1"/>
          </p:nvPr>
        </p:nvSpPr>
        <p:spPr>
          <a:xfrm>
            <a:off x="662056"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17" name="Footer Placeholder 2">
            <a:extLst>
              <a:ext uri="{FF2B5EF4-FFF2-40B4-BE49-F238E27FC236}">
                <a16:creationId xmlns:a16="http://schemas.microsoft.com/office/drawing/2014/main" id="{1CD51907-7631-601C-E85B-29C59B2B359F}"/>
              </a:ext>
            </a:extLst>
          </p:cNvPr>
          <p:cNvSpPr>
            <a:spLocks noGrp="1"/>
          </p:cNvSpPr>
          <p:nvPr>
            <p:ph type="ftr" sz="quarter" idx="10"/>
          </p:nvPr>
        </p:nvSpPr>
        <p:spPr>
          <a:xfrm>
            <a:off x="669418" y="507752"/>
            <a:ext cx="6716178" cy="294213"/>
          </a:xfrm>
          <a:prstGeom prst="rect">
            <a:avLst/>
          </a:prstGeom>
        </p:spPr>
        <p:txBody>
          <a:bodyPr/>
          <a:lstStyle/>
          <a:p>
            <a:r>
              <a:rPr lang="en-US" noProof="0" dirty="0"/>
              <a:t>Header Text – Remove if Not Needed</a:t>
            </a:r>
          </a:p>
        </p:txBody>
      </p:sp>
      <p:sp>
        <p:nvSpPr>
          <p:cNvPr id="19" name="Text Placeholder 7">
            <a:extLst>
              <a:ext uri="{FF2B5EF4-FFF2-40B4-BE49-F238E27FC236}">
                <a16:creationId xmlns:a16="http://schemas.microsoft.com/office/drawing/2014/main" id="{B6F1FC03-5EF1-EA4D-85D1-C246976FCA20}"/>
              </a:ext>
            </a:extLst>
          </p:cNvPr>
          <p:cNvSpPr>
            <a:spLocks noGrp="1"/>
          </p:cNvSpPr>
          <p:nvPr>
            <p:ph type="body" sz="quarter" idx="13" hasCustomPrompt="1"/>
          </p:nvPr>
        </p:nvSpPr>
        <p:spPr>
          <a:xfrm>
            <a:off x="662056"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a:t>
            </a:r>
            <a:r>
              <a:rPr lang="en-US" dirty="0" err="1"/>
              <a:t>scelerisque</a:t>
            </a:r>
            <a:r>
              <a:rPr lang="en-US" dirty="0"/>
              <a:t>.</a:t>
            </a:r>
          </a:p>
        </p:txBody>
      </p:sp>
    </p:spTree>
    <p:extLst>
      <p:ext uri="{BB962C8B-B14F-4D97-AF65-F5344CB8AC3E}">
        <p14:creationId xmlns:p14="http://schemas.microsoft.com/office/powerpoint/2010/main" val="1260077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debar with Text + 2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dirty="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lvl="0"/>
            <a:r>
              <a:rPr lang="en-US" dirty="0"/>
              <a:t>Lorem ipsum dolor sit amet, consectetur adipiscing elit. Sed porta magna eget est porttitor, nec rutrum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dirty="0"/>
              <a:t>Hybrid Collaboration </a:t>
            </a:r>
            <a:r>
              <a:rPr lang="en-US" dirty="0"/>
              <a:t>Lorem Ipsum Dolor Sit </a:t>
            </a:r>
            <a:r>
              <a:rPr lang="en-US" dirty="0" err="1"/>
              <a:t>Amet</a:t>
            </a:r>
            <a:endParaRPr lang="en-GB" dirty="0"/>
          </a:p>
        </p:txBody>
      </p:sp>
      <p:sp>
        <p:nvSpPr>
          <p:cNvPr id="7" name="Rectangle 6">
            <a:extLst>
              <a:ext uri="{FF2B5EF4-FFF2-40B4-BE49-F238E27FC236}">
                <a16:creationId xmlns:a16="http://schemas.microsoft.com/office/drawing/2014/main" id="{036B71FD-70CA-9D48-8AB5-95CAB43CCC92}"/>
              </a:ext>
            </a:extLst>
          </p:cNvPr>
          <p:cNvSpPr/>
          <p:nvPr userDrawn="1"/>
        </p:nvSpPr>
        <p:spPr>
          <a:xfrm>
            <a:off x="7937" y="0"/>
            <a:ext cx="564991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Text Placeholder 7">
            <a:extLst>
              <a:ext uri="{FF2B5EF4-FFF2-40B4-BE49-F238E27FC236}">
                <a16:creationId xmlns:a16="http://schemas.microsoft.com/office/drawing/2014/main" id="{AEA0AD17-BBC3-AC41-B76D-3DC0AB6D8D02}"/>
              </a:ext>
            </a:extLst>
          </p:cNvPr>
          <p:cNvSpPr>
            <a:spLocks noGrp="1"/>
          </p:cNvSpPr>
          <p:nvPr>
            <p:ph type="body" sz="quarter" idx="28" hasCustomPrompt="1"/>
          </p:nvPr>
        </p:nvSpPr>
        <p:spPr>
          <a:xfrm>
            <a:off x="661987" y="1214490"/>
            <a:ext cx="4333876" cy="622770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a:t>
            </a:r>
          </a:p>
          <a:p>
            <a:pPr lvl="0"/>
            <a:endParaRPr lang="en-US" dirty="0"/>
          </a:p>
        </p:txBody>
      </p:sp>
      <p:sp>
        <p:nvSpPr>
          <p:cNvPr id="10" name="Text Placeholder 7">
            <a:extLst>
              <a:ext uri="{FF2B5EF4-FFF2-40B4-BE49-F238E27FC236}">
                <a16:creationId xmlns:a16="http://schemas.microsoft.com/office/drawing/2014/main" id="{C965086C-E74A-5041-A910-BE79BD504800}"/>
              </a:ext>
            </a:extLst>
          </p:cNvPr>
          <p:cNvSpPr>
            <a:spLocks noGrp="1"/>
          </p:cNvSpPr>
          <p:nvPr>
            <p:ph type="body" sz="quarter" idx="38" hasCustomPrompt="1"/>
          </p:nvPr>
        </p:nvSpPr>
        <p:spPr>
          <a:xfrm>
            <a:off x="661987" y="8843910"/>
            <a:ext cx="4333876" cy="566789"/>
          </a:xfrm>
          <a:prstGeom prst="rect">
            <a:avLst/>
          </a:prstGeom>
        </p:spPr>
        <p:txBody>
          <a:bodyPr numCol="1" spcCol="274320" anchor="b"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a:t>
            </a:r>
          </a:p>
        </p:txBody>
      </p:sp>
    </p:spTree>
    <p:extLst>
      <p:ext uri="{BB962C8B-B14F-4D97-AF65-F5344CB8AC3E}">
        <p14:creationId xmlns:p14="http://schemas.microsoft.com/office/powerpoint/2010/main" val="2277769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debar + 3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121333" y="507752"/>
            <a:ext cx="6716178" cy="294213"/>
          </a:xfrm>
          <a:prstGeom prst="rect">
            <a:avLst/>
          </a:prstGeom>
        </p:spPr>
        <p:txBody>
          <a:bodyPr/>
          <a:lstStyle/>
          <a:p>
            <a:r>
              <a:rPr lang="en-US" noProof="0" dirty="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4103461" y="3121552"/>
            <a:ext cx="13120914" cy="6263748"/>
          </a:xfrm>
          <a:prstGeom prst="rect">
            <a:avLst/>
          </a:prstGeom>
        </p:spPr>
        <p:txBody>
          <a:bodyPr numCol="3"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lvl="0"/>
            <a:r>
              <a:rPr lang="en-US" dirty="0"/>
              <a:t>Lorem ipsum dolor sit amet, consectetur adipiscing elit. Sed porta magna eget est porttitor, nec rutrum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lvl="0"/>
            <a:r>
              <a:rPr lang="en-US" dirty="0"/>
              <a:t>Nam vitae </a:t>
            </a:r>
            <a:r>
              <a:rPr lang="en-US" dirty="0" err="1"/>
              <a:t>varius</a:t>
            </a:r>
            <a:r>
              <a:rPr lang="en-US" dirty="0"/>
              <a:t> eros.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a:t>
            </a:r>
          </a:p>
          <a:p>
            <a:pPr lvl="0"/>
            <a:r>
              <a:rPr lang="en-US" dirty="0"/>
              <a:t>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4113970" y="1117317"/>
            <a:ext cx="10302117" cy="1732206"/>
          </a:xfrm>
          <a:prstGeom prst="rect">
            <a:avLst/>
          </a:prstGeom>
        </p:spPr>
        <p:txBody>
          <a:bodyPr numCol="1" anchor="t" anchorCtr="0"/>
          <a:lstStyle/>
          <a:p>
            <a:r>
              <a:rPr lang="en-GB" dirty="0"/>
              <a:t>Hybrid Collaboration </a:t>
            </a:r>
            <a:r>
              <a:rPr lang="en-US" dirty="0"/>
              <a:t>Lorem Ipsum Dolor Sit </a:t>
            </a:r>
            <a:r>
              <a:rPr lang="en-US" dirty="0" err="1"/>
              <a:t>Amet</a:t>
            </a:r>
            <a:endParaRPr lang="en-GB" dirty="0"/>
          </a:p>
        </p:txBody>
      </p:sp>
      <p:sp>
        <p:nvSpPr>
          <p:cNvPr id="11" name="Rectangle 10">
            <a:extLst>
              <a:ext uri="{FF2B5EF4-FFF2-40B4-BE49-F238E27FC236}">
                <a16:creationId xmlns:a16="http://schemas.microsoft.com/office/drawing/2014/main" id="{369CB616-CCB0-9546-B021-658EF1A78A62}"/>
              </a:ext>
            </a:extLst>
          </p:cNvPr>
          <p:cNvSpPr/>
          <p:nvPr userDrawn="1"/>
        </p:nvSpPr>
        <p:spPr>
          <a:xfrm>
            <a:off x="7937"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Text Placeholder 7">
            <a:extLst>
              <a:ext uri="{FF2B5EF4-FFF2-40B4-BE49-F238E27FC236}">
                <a16:creationId xmlns:a16="http://schemas.microsoft.com/office/drawing/2014/main" id="{4116117E-A5D5-084C-A16D-8EE5ED715B36}"/>
              </a:ext>
            </a:extLst>
          </p:cNvPr>
          <p:cNvSpPr>
            <a:spLocks noGrp="1"/>
          </p:cNvSpPr>
          <p:nvPr>
            <p:ph type="body" sz="quarter" idx="28" hasCustomPrompt="1"/>
          </p:nvPr>
        </p:nvSpPr>
        <p:spPr>
          <a:xfrm>
            <a:off x="661986" y="149676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5" name="Text Placeholder 7">
            <a:extLst>
              <a:ext uri="{FF2B5EF4-FFF2-40B4-BE49-F238E27FC236}">
                <a16:creationId xmlns:a16="http://schemas.microsoft.com/office/drawing/2014/main" id="{D32BD7FF-2AFA-EC4B-8000-F17BBE496CE6}"/>
              </a:ext>
            </a:extLst>
          </p:cNvPr>
          <p:cNvSpPr>
            <a:spLocks noGrp="1"/>
          </p:cNvSpPr>
          <p:nvPr>
            <p:ph type="body" sz="quarter" idx="38" hasCustomPrompt="1"/>
          </p:nvPr>
        </p:nvSpPr>
        <p:spPr>
          <a:xfrm>
            <a:off x="661986" y="3923152"/>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6" name="Text Placeholder 7">
            <a:extLst>
              <a:ext uri="{FF2B5EF4-FFF2-40B4-BE49-F238E27FC236}">
                <a16:creationId xmlns:a16="http://schemas.microsoft.com/office/drawing/2014/main" id="{90F326B5-9E47-3A41-9FFE-6B0E8D168FA3}"/>
              </a:ext>
            </a:extLst>
          </p:cNvPr>
          <p:cNvSpPr>
            <a:spLocks noGrp="1"/>
          </p:cNvSpPr>
          <p:nvPr>
            <p:ph type="body" sz="quarter" idx="39" hasCustomPrompt="1"/>
          </p:nvPr>
        </p:nvSpPr>
        <p:spPr>
          <a:xfrm>
            <a:off x="661986" y="6409824"/>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7" name="Text Placeholder 7">
            <a:extLst>
              <a:ext uri="{FF2B5EF4-FFF2-40B4-BE49-F238E27FC236}">
                <a16:creationId xmlns:a16="http://schemas.microsoft.com/office/drawing/2014/main" id="{835BD7C4-192D-E44B-B048-3B7F7A38EFBF}"/>
              </a:ext>
            </a:extLst>
          </p:cNvPr>
          <p:cNvSpPr>
            <a:spLocks noGrp="1"/>
          </p:cNvSpPr>
          <p:nvPr>
            <p:ph type="body" sz="quarter" idx="40" hasCustomPrompt="1"/>
          </p:nvPr>
        </p:nvSpPr>
        <p:spPr>
          <a:xfrm>
            <a:off x="661986" y="8740387"/>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Tree>
    <p:extLst>
      <p:ext uri="{BB962C8B-B14F-4D97-AF65-F5344CB8AC3E}">
        <p14:creationId xmlns:p14="http://schemas.microsoft.com/office/powerpoint/2010/main" val="2850194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s + Sidebar with 1x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12636500" y="0"/>
            <a:ext cx="524986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21399"/>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44742"/>
            <a:ext cx="11269662" cy="517357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a:t>
            </a:r>
          </a:p>
          <a:p>
            <a:pPr lvl="0"/>
            <a:r>
              <a:rPr lang="en-US" dirty="0"/>
              <a:t>Phasellus a tellus sit amet massa placerat rutrum id sed odio. Ut convallis vel libero et. </a:t>
            </a:r>
          </a:p>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lvl="0"/>
            <a:endParaRPr lang="en-US" dirty="0"/>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dirty="0"/>
          </a:p>
        </p:txBody>
      </p:sp>
      <p:sp>
        <p:nvSpPr>
          <p:cNvPr id="15" name="Text Placeholder 4">
            <a:extLst>
              <a:ext uri="{FF2B5EF4-FFF2-40B4-BE49-F238E27FC236}">
                <a16:creationId xmlns:a16="http://schemas.microsoft.com/office/drawing/2014/main" id="{06113691-8DA2-1C45-92F3-AC82AFA8EA7E}"/>
              </a:ext>
            </a:extLst>
          </p:cNvPr>
          <p:cNvSpPr>
            <a:spLocks noGrp="1"/>
          </p:cNvSpPr>
          <p:nvPr>
            <p:ph type="body" sz="quarter" idx="12" hasCustomPrompt="1"/>
          </p:nvPr>
        </p:nvSpPr>
        <p:spPr>
          <a:xfrm>
            <a:off x="663068" y="2128028"/>
            <a:ext cx="9526067" cy="1546393"/>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a:t>
            </a:r>
          </a:p>
        </p:txBody>
      </p:sp>
      <p:sp>
        <p:nvSpPr>
          <p:cNvPr id="8" name="Picture Placeholder 7">
            <a:extLst>
              <a:ext uri="{FF2B5EF4-FFF2-40B4-BE49-F238E27FC236}">
                <a16:creationId xmlns:a16="http://schemas.microsoft.com/office/drawing/2014/main" id="{ECC904EC-962C-6C4C-B5C9-BCD4DD54494E}"/>
              </a:ext>
            </a:extLst>
          </p:cNvPr>
          <p:cNvSpPr>
            <a:spLocks noGrp="1"/>
          </p:cNvSpPr>
          <p:nvPr>
            <p:ph type="pic" sz="quarter" idx="39" hasCustomPrompt="1"/>
          </p:nvPr>
        </p:nvSpPr>
        <p:spPr>
          <a:xfrm>
            <a:off x="13335000" y="654859"/>
            <a:ext cx="3888295" cy="3888294"/>
          </a:xfrm>
          <a:solidFill>
            <a:srgbClr val="BDBEBD"/>
          </a:solidFill>
        </p:spPr>
        <p:txBody>
          <a:bodyPr anchor="ctr"/>
          <a:lstStyle>
            <a:lvl1pPr algn="ctr">
              <a:defRPr>
                <a:solidFill>
                  <a:schemeClr val="bg1"/>
                </a:solidFill>
              </a:defRPr>
            </a:lvl1pPr>
          </a:lstStyle>
          <a:p>
            <a:r>
              <a:rPr lang="en-MX" dirty="0"/>
              <a:t>Click icon to place 1x1 image </a:t>
            </a:r>
          </a:p>
        </p:txBody>
      </p:sp>
      <p:sp>
        <p:nvSpPr>
          <p:cNvPr id="23" name="Text Placeholder 7">
            <a:extLst>
              <a:ext uri="{FF2B5EF4-FFF2-40B4-BE49-F238E27FC236}">
                <a16:creationId xmlns:a16="http://schemas.microsoft.com/office/drawing/2014/main" id="{CE9CC602-79E5-6D49-81AE-1B071884B127}"/>
              </a:ext>
            </a:extLst>
          </p:cNvPr>
          <p:cNvSpPr>
            <a:spLocks noGrp="1"/>
          </p:cNvSpPr>
          <p:nvPr>
            <p:ph type="body" sz="quarter" idx="41" hasCustomPrompt="1"/>
          </p:nvPr>
        </p:nvSpPr>
        <p:spPr>
          <a:xfrm>
            <a:off x="13352156" y="4991100"/>
            <a:ext cx="3871139" cy="4412441"/>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342497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e Chart x 3">
    <p:bg>
      <p:bgPr>
        <a:solidFill>
          <a:schemeClr val="accent2"/>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C1C94A-64AD-4E2B-28BF-6A6C0CD6C94C}"/>
              </a:ext>
            </a:extLst>
          </p:cNvPr>
          <p:cNvSpPr/>
          <p:nvPr userDrawn="1"/>
        </p:nvSpPr>
        <p:spPr>
          <a:xfrm>
            <a:off x="3242693"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025"/>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128543"/>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02182"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3611925" y="4804809"/>
            <a:ext cx="1860231" cy="1614196"/>
          </a:xfrm>
        </p:spPr>
        <p:txBody>
          <a:bodyPr anchor="ctr" anchorCtr="0"/>
          <a:lstStyle>
            <a:lvl1pPr algn="ctr">
              <a:lnSpc>
                <a:spcPts val="6264"/>
              </a:lnSpc>
              <a:defRPr sz="5400">
                <a:solidFill>
                  <a:schemeClr val="tx1"/>
                </a:solidFill>
              </a:defRPr>
            </a:lvl1pPr>
          </a:lstStyle>
          <a:p>
            <a:pPr lvl="0"/>
            <a:r>
              <a:rPr lang="en-US" dirty="0"/>
              <a:t>56%</a:t>
            </a:r>
            <a:endParaRPr lang="en-GB" dirty="0"/>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3"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5"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4" name="Oval 3">
            <a:extLst>
              <a:ext uri="{FF2B5EF4-FFF2-40B4-BE49-F238E27FC236}">
                <a16:creationId xmlns:a16="http://schemas.microsoft.com/office/drawing/2014/main" id="{671E8E8D-A6EB-93FA-3BF3-FDE99A6711CB}"/>
              </a:ext>
            </a:extLst>
          </p:cNvPr>
          <p:cNvSpPr/>
          <p:nvPr userDrawn="1"/>
        </p:nvSpPr>
        <p:spPr>
          <a:xfrm>
            <a:off x="7629984"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7" name="Oval 6">
            <a:extLst>
              <a:ext uri="{FF2B5EF4-FFF2-40B4-BE49-F238E27FC236}">
                <a16:creationId xmlns:a16="http://schemas.microsoft.com/office/drawing/2014/main" id="{30B794D7-6897-C631-859A-693C8BF2AFC7}"/>
              </a:ext>
            </a:extLst>
          </p:cNvPr>
          <p:cNvSpPr/>
          <p:nvPr userDrawn="1"/>
        </p:nvSpPr>
        <p:spPr>
          <a:xfrm>
            <a:off x="12031126"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8" name="Slide Number Placeholder 7">
            <a:extLst>
              <a:ext uri="{FF2B5EF4-FFF2-40B4-BE49-F238E27FC236}">
                <a16:creationId xmlns:a16="http://schemas.microsoft.com/office/drawing/2014/main" id="{6C0D80DF-EB6D-A5EF-2F85-250631887F39}"/>
              </a:ext>
            </a:extLst>
          </p:cNvPr>
          <p:cNvSpPr>
            <a:spLocks noGrp="1"/>
          </p:cNvSpPr>
          <p:nvPr>
            <p:ph type="sldNum" sz="quarter" idx="40"/>
          </p:nvPr>
        </p:nvSpPr>
        <p:spPr/>
        <p:txBody>
          <a:bodyPr/>
          <a:lstStyle/>
          <a:p>
            <a:fld id="{387AECDB-6C85-4FE3-9DAF-486A9B5BAE12}" type="slidenum">
              <a:rPr lang="en-GB" smtClean="0"/>
              <a:pPr/>
              <a:t>‹#›</a:t>
            </a:fld>
            <a:endParaRPr lang="en-GB" dirty="0"/>
          </a:p>
        </p:txBody>
      </p:sp>
      <p:sp>
        <p:nvSpPr>
          <p:cNvPr id="15" name="Text Placeholder 12">
            <a:extLst>
              <a:ext uri="{FF2B5EF4-FFF2-40B4-BE49-F238E27FC236}">
                <a16:creationId xmlns:a16="http://schemas.microsoft.com/office/drawing/2014/main" id="{1722A27A-7619-DEE1-47F4-1AB526C9D993}"/>
              </a:ext>
            </a:extLst>
          </p:cNvPr>
          <p:cNvSpPr>
            <a:spLocks noGrp="1"/>
          </p:cNvSpPr>
          <p:nvPr>
            <p:ph type="body" sz="quarter" idx="35" hasCustomPrompt="1"/>
          </p:nvPr>
        </p:nvSpPr>
        <p:spPr>
          <a:xfrm>
            <a:off x="8013066" y="4804809"/>
            <a:ext cx="1860231" cy="1614196"/>
          </a:xfrm>
        </p:spPr>
        <p:txBody>
          <a:bodyPr anchor="ctr" anchorCtr="0"/>
          <a:lstStyle>
            <a:lvl1pPr algn="ctr">
              <a:lnSpc>
                <a:spcPts val="6264"/>
              </a:lnSpc>
              <a:defRPr sz="5400">
                <a:solidFill>
                  <a:schemeClr val="tx1"/>
                </a:solidFill>
              </a:defRPr>
            </a:lvl1pPr>
          </a:lstStyle>
          <a:p>
            <a:pPr lvl="0"/>
            <a:r>
              <a:rPr lang="en-US" dirty="0"/>
              <a:t>56%</a:t>
            </a:r>
            <a:endParaRPr lang="en-GB" dirty="0"/>
          </a:p>
        </p:txBody>
      </p:sp>
      <p:sp>
        <p:nvSpPr>
          <p:cNvPr id="17" name="Text Placeholder 12">
            <a:extLst>
              <a:ext uri="{FF2B5EF4-FFF2-40B4-BE49-F238E27FC236}">
                <a16:creationId xmlns:a16="http://schemas.microsoft.com/office/drawing/2014/main" id="{E0D6F02E-673E-5323-7AF6-1A4F1D782D0A}"/>
              </a:ext>
            </a:extLst>
          </p:cNvPr>
          <p:cNvSpPr>
            <a:spLocks noGrp="1"/>
          </p:cNvSpPr>
          <p:nvPr>
            <p:ph type="body" sz="quarter" idx="37" hasCustomPrompt="1"/>
          </p:nvPr>
        </p:nvSpPr>
        <p:spPr>
          <a:xfrm>
            <a:off x="12414208" y="4804809"/>
            <a:ext cx="1860231" cy="1614196"/>
          </a:xfrm>
        </p:spPr>
        <p:txBody>
          <a:bodyPr anchor="ctr" anchorCtr="0"/>
          <a:lstStyle>
            <a:lvl1pPr algn="ctr">
              <a:lnSpc>
                <a:spcPts val="6264"/>
              </a:lnSpc>
              <a:defRPr sz="5400">
                <a:solidFill>
                  <a:schemeClr val="tx1"/>
                </a:solidFill>
              </a:defRPr>
            </a:lvl1pPr>
          </a:lstStyle>
          <a:p>
            <a:pPr lvl="0"/>
            <a:r>
              <a:rPr lang="en-US" dirty="0"/>
              <a:t>56%</a:t>
            </a:r>
            <a:endParaRPr lang="en-GB" dirty="0"/>
          </a:p>
        </p:txBody>
      </p:sp>
    </p:spTree>
    <p:extLst>
      <p:ext uri="{BB962C8B-B14F-4D97-AF65-F5344CB8AC3E}">
        <p14:creationId xmlns:p14="http://schemas.microsoft.com/office/powerpoint/2010/main" val="1422024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e Chart Compar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6922"/>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68"/>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091279" y="7337643"/>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5726997" y="7337642"/>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9362716" y="7337643"/>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12998435" y="7337642"/>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9" name="Oval 8">
            <a:extLst>
              <a:ext uri="{FF2B5EF4-FFF2-40B4-BE49-F238E27FC236}">
                <a16:creationId xmlns:a16="http://schemas.microsoft.com/office/drawing/2014/main" id="{2C916F1D-7DE6-CD26-A840-B614385D8E97}"/>
              </a:ext>
            </a:extLst>
          </p:cNvPr>
          <p:cNvSpPr/>
          <p:nvPr userDrawn="1"/>
        </p:nvSpPr>
        <p:spPr>
          <a:xfrm>
            <a:off x="2161152"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4" name="Oval 13">
            <a:extLst>
              <a:ext uri="{FF2B5EF4-FFF2-40B4-BE49-F238E27FC236}">
                <a16:creationId xmlns:a16="http://schemas.microsoft.com/office/drawing/2014/main" id="{AB1BDDCD-9BD7-C540-932C-56587F800034}"/>
              </a:ext>
            </a:extLst>
          </p:cNvPr>
          <p:cNvSpPr/>
          <p:nvPr userDrawn="1"/>
        </p:nvSpPr>
        <p:spPr>
          <a:xfrm>
            <a:off x="5807040"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5" name="Oval 14">
            <a:extLst>
              <a:ext uri="{FF2B5EF4-FFF2-40B4-BE49-F238E27FC236}">
                <a16:creationId xmlns:a16="http://schemas.microsoft.com/office/drawing/2014/main" id="{C3B97412-CA65-390D-AF54-AE84BDB34D2E}"/>
              </a:ext>
            </a:extLst>
          </p:cNvPr>
          <p:cNvSpPr/>
          <p:nvPr userDrawn="1"/>
        </p:nvSpPr>
        <p:spPr>
          <a:xfrm>
            <a:off x="9452928"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20" name="Oval 19">
            <a:extLst>
              <a:ext uri="{FF2B5EF4-FFF2-40B4-BE49-F238E27FC236}">
                <a16:creationId xmlns:a16="http://schemas.microsoft.com/office/drawing/2014/main" id="{A0D17028-F439-DE78-FDEF-AD9CE65384F3}"/>
              </a:ext>
            </a:extLst>
          </p:cNvPr>
          <p:cNvSpPr/>
          <p:nvPr userDrawn="1"/>
        </p:nvSpPr>
        <p:spPr>
          <a:xfrm>
            <a:off x="13098815"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4" name="Slide Number Placeholder 3">
            <a:extLst>
              <a:ext uri="{FF2B5EF4-FFF2-40B4-BE49-F238E27FC236}">
                <a16:creationId xmlns:a16="http://schemas.microsoft.com/office/drawing/2014/main" id="{066BFB6D-105F-29AD-F3A1-7BA09C0A1563}"/>
              </a:ext>
            </a:extLst>
          </p:cNvPr>
          <p:cNvSpPr>
            <a:spLocks noGrp="1"/>
          </p:cNvSpPr>
          <p:nvPr>
            <p:ph type="sldNum" sz="quarter" idx="37"/>
          </p:nvPr>
        </p:nvSpPr>
        <p:spPr/>
        <p:txBody>
          <a:bodyPr/>
          <a:lstStyle/>
          <a:p>
            <a:fld id="{387AECDB-6C85-4FE3-9DAF-486A9B5BAE12}" type="slidenum">
              <a:rPr lang="en-GB" smtClean="0"/>
              <a:pPr/>
              <a:t>‹#›</a:t>
            </a:fld>
            <a:endParaRPr lang="en-GB" dirty="0"/>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2544234" y="4807688"/>
            <a:ext cx="1860231" cy="1614196"/>
          </a:xfrm>
        </p:spPr>
        <p:txBody>
          <a:bodyPr anchor="ctr" anchorCtr="0"/>
          <a:lstStyle>
            <a:lvl1pPr algn="ctr">
              <a:lnSpc>
                <a:spcPts val="6264"/>
              </a:lnSpc>
              <a:defRPr sz="5400"/>
            </a:lvl1pPr>
          </a:lstStyle>
          <a:p>
            <a:pPr lvl="0"/>
            <a:r>
              <a:rPr lang="en-US" dirty="0"/>
              <a:t>56%</a:t>
            </a:r>
            <a:endParaRPr lang="en-GB" dirty="0"/>
          </a:p>
        </p:txBody>
      </p:sp>
      <p:sp>
        <p:nvSpPr>
          <p:cNvPr id="8" name="Text Placeholder 12">
            <a:extLst>
              <a:ext uri="{FF2B5EF4-FFF2-40B4-BE49-F238E27FC236}">
                <a16:creationId xmlns:a16="http://schemas.microsoft.com/office/drawing/2014/main" id="{882E58FA-DE56-DD24-08D2-6BE339206FA5}"/>
              </a:ext>
            </a:extLst>
          </p:cNvPr>
          <p:cNvSpPr>
            <a:spLocks noGrp="1"/>
          </p:cNvSpPr>
          <p:nvPr>
            <p:ph type="body" sz="quarter" idx="32" hasCustomPrompt="1"/>
          </p:nvPr>
        </p:nvSpPr>
        <p:spPr>
          <a:xfrm>
            <a:off x="6190122" y="4807688"/>
            <a:ext cx="1860231" cy="1614196"/>
          </a:xfrm>
        </p:spPr>
        <p:txBody>
          <a:bodyPr anchor="ctr" anchorCtr="0"/>
          <a:lstStyle>
            <a:lvl1pPr algn="ctr">
              <a:lnSpc>
                <a:spcPts val="6264"/>
              </a:lnSpc>
              <a:defRPr sz="5400"/>
            </a:lvl1pPr>
          </a:lstStyle>
          <a:p>
            <a:pPr lvl="0"/>
            <a:r>
              <a:rPr lang="en-US" dirty="0"/>
              <a:t>56%</a:t>
            </a:r>
            <a:endParaRPr lang="en-GB" dirty="0"/>
          </a:p>
        </p:txBody>
      </p:sp>
      <p:sp>
        <p:nvSpPr>
          <p:cNvPr id="12" name="Text Placeholder 12">
            <a:extLst>
              <a:ext uri="{FF2B5EF4-FFF2-40B4-BE49-F238E27FC236}">
                <a16:creationId xmlns:a16="http://schemas.microsoft.com/office/drawing/2014/main" id="{F5259398-1D40-E7A9-63FB-7437CB0908AC}"/>
              </a:ext>
            </a:extLst>
          </p:cNvPr>
          <p:cNvSpPr>
            <a:spLocks noGrp="1"/>
          </p:cNvSpPr>
          <p:nvPr>
            <p:ph type="body" sz="quarter" idx="34" hasCustomPrompt="1"/>
          </p:nvPr>
        </p:nvSpPr>
        <p:spPr>
          <a:xfrm>
            <a:off x="9816903" y="4807688"/>
            <a:ext cx="1860231" cy="1614196"/>
          </a:xfrm>
        </p:spPr>
        <p:txBody>
          <a:bodyPr anchor="ctr" anchorCtr="0"/>
          <a:lstStyle>
            <a:lvl1pPr algn="ctr">
              <a:lnSpc>
                <a:spcPts val="6264"/>
              </a:lnSpc>
              <a:defRPr sz="5400"/>
            </a:lvl1pPr>
          </a:lstStyle>
          <a:p>
            <a:pPr lvl="0"/>
            <a:r>
              <a:rPr lang="en-US" dirty="0"/>
              <a:t>56%</a:t>
            </a:r>
            <a:endParaRPr lang="en-GB" dirty="0"/>
          </a:p>
        </p:txBody>
      </p:sp>
      <p:sp>
        <p:nvSpPr>
          <p:cNvPr id="22" name="Text Placeholder 12">
            <a:extLst>
              <a:ext uri="{FF2B5EF4-FFF2-40B4-BE49-F238E27FC236}">
                <a16:creationId xmlns:a16="http://schemas.microsoft.com/office/drawing/2014/main" id="{4EDEE44A-992F-DB1E-5188-314901C3DB3C}"/>
              </a:ext>
            </a:extLst>
          </p:cNvPr>
          <p:cNvSpPr>
            <a:spLocks noGrp="1"/>
          </p:cNvSpPr>
          <p:nvPr>
            <p:ph type="body" sz="quarter" idx="36" hasCustomPrompt="1"/>
          </p:nvPr>
        </p:nvSpPr>
        <p:spPr>
          <a:xfrm>
            <a:off x="13481897" y="4807688"/>
            <a:ext cx="1860231" cy="1614196"/>
          </a:xfrm>
        </p:spPr>
        <p:txBody>
          <a:bodyPr anchor="ctr" anchorCtr="0"/>
          <a:lstStyle>
            <a:lvl1pPr algn="ctr">
              <a:lnSpc>
                <a:spcPts val="6264"/>
              </a:lnSpc>
              <a:defRPr sz="5400"/>
            </a:lvl1pPr>
          </a:lstStyle>
          <a:p>
            <a:pPr lvl="0"/>
            <a:r>
              <a:rPr lang="en-US" dirty="0"/>
              <a:t>56%</a:t>
            </a:r>
            <a:endParaRPr lang="en-GB" dirty="0"/>
          </a:p>
        </p:txBody>
      </p:sp>
    </p:spTree>
    <p:extLst>
      <p:ext uri="{BB962C8B-B14F-4D97-AF65-F5344CB8AC3E}">
        <p14:creationId xmlns:p14="http://schemas.microsoft.com/office/powerpoint/2010/main" val="1063288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e Chart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78"/>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46722"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77818"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8914"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10"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71106"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7" name="Oval 6">
            <a:extLst>
              <a:ext uri="{FF2B5EF4-FFF2-40B4-BE49-F238E27FC236}">
                <a16:creationId xmlns:a16="http://schemas.microsoft.com/office/drawing/2014/main" id="{719A7755-15C9-AF83-247F-4E15EC0D4BAA}"/>
              </a:ext>
            </a:extLst>
          </p:cNvPr>
          <p:cNvSpPr/>
          <p:nvPr userDrawn="1"/>
        </p:nvSpPr>
        <p:spPr>
          <a:xfrm>
            <a:off x="78033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4" name="Oval 13">
            <a:extLst>
              <a:ext uri="{FF2B5EF4-FFF2-40B4-BE49-F238E27FC236}">
                <a16:creationId xmlns:a16="http://schemas.microsoft.com/office/drawing/2014/main" id="{16A9E8F6-47E6-9E38-759E-3D4F658546D7}"/>
              </a:ext>
            </a:extLst>
          </p:cNvPr>
          <p:cNvSpPr/>
          <p:nvPr userDrawn="1"/>
        </p:nvSpPr>
        <p:spPr>
          <a:xfrm>
            <a:off x="420966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5" name="Oval 14">
            <a:extLst>
              <a:ext uri="{FF2B5EF4-FFF2-40B4-BE49-F238E27FC236}">
                <a16:creationId xmlns:a16="http://schemas.microsoft.com/office/drawing/2014/main" id="{3ACB30F7-BC67-CD13-30F3-BEA3D00D2A2F}"/>
              </a:ext>
            </a:extLst>
          </p:cNvPr>
          <p:cNvSpPr/>
          <p:nvPr userDrawn="1"/>
        </p:nvSpPr>
        <p:spPr>
          <a:xfrm>
            <a:off x="763899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6" name="Oval 15">
            <a:extLst>
              <a:ext uri="{FF2B5EF4-FFF2-40B4-BE49-F238E27FC236}">
                <a16:creationId xmlns:a16="http://schemas.microsoft.com/office/drawing/2014/main" id="{BC17B878-A27C-5D36-21FF-53C4729B23DA}"/>
              </a:ext>
            </a:extLst>
          </p:cNvPr>
          <p:cNvSpPr/>
          <p:nvPr userDrawn="1"/>
        </p:nvSpPr>
        <p:spPr>
          <a:xfrm>
            <a:off x="1106832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9" name="Oval 18">
            <a:extLst>
              <a:ext uri="{FF2B5EF4-FFF2-40B4-BE49-F238E27FC236}">
                <a16:creationId xmlns:a16="http://schemas.microsoft.com/office/drawing/2014/main" id="{7BC0A6D4-4379-B07D-3DC1-1CDC2FEC8C2C}"/>
              </a:ext>
            </a:extLst>
          </p:cNvPr>
          <p:cNvSpPr/>
          <p:nvPr userDrawn="1"/>
        </p:nvSpPr>
        <p:spPr>
          <a:xfrm>
            <a:off x="1449765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32" name="Text Placeholder 12">
            <a:extLst>
              <a:ext uri="{FF2B5EF4-FFF2-40B4-BE49-F238E27FC236}">
                <a16:creationId xmlns:a16="http://schemas.microsoft.com/office/drawing/2014/main" id="{5392AA58-B353-23E4-711F-FD3D377A37B4}"/>
              </a:ext>
            </a:extLst>
          </p:cNvPr>
          <p:cNvSpPr>
            <a:spLocks noGrp="1"/>
          </p:cNvSpPr>
          <p:nvPr>
            <p:ph type="body" sz="quarter" idx="30" hasCustomPrompt="1"/>
          </p:nvPr>
        </p:nvSpPr>
        <p:spPr>
          <a:xfrm>
            <a:off x="118246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33" name="Text Placeholder 12">
            <a:extLst>
              <a:ext uri="{FF2B5EF4-FFF2-40B4-BE49-F238E27FC236}">
                <a16:creationId xmlns:a16="http://schemas.microsoft.com/office/drawing/2014/main" id="{1D5FB756-8289-1118-C22F-A47B8EB2EE40}"/>
              </a:ext>
            </a:extLst>
          </p:cNvPr>
          <p:cNvSpPr>
            <a:spLocks noGrp="1"/>
          </p:cNvSpPr>
          <p:nvPr>
            <p:ph type="body" sz="quarter" idx="38" hasCustomPrompt="1"/>
          </p:nvPr>
        </p:nvSpPr>
        <p:spPr>
          <a:xfrm>
            <a:off x="461179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34" name="Text Placeholder 12">
            <a:extLst>
              <a:ext uri="{FF2B5EF4-FFF2-40B4-BE49-F238E27FC236}">
                <a16:creationId xmlns:a16="http://schemas.microsoft.com/office/drawing/2014/main" id="{16A16BDC-CEA2-5243-8ECB-74321E14E4CE}"/>
              </a:ext>
            </a:extLst>
          </p:cNvPr>
          <p:cNvSpPr>
            <a:spLocks noGrp="1"/>
          </p:cNvSpPr>
          <p:nvPr>
            <p:ph type="body" sz="quarter" idx="39" hasCustomPrompt="1"/>
          </p:nvPr>
        </p:nvSpPr>
        <p:spPr>
          <a:xfrm>
            <a:off x="804112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35" name="Text Placeholder 12">
            <a:extLst>
              <a:ext uri="{FF2B5EF4-FFF2-40B4-BE49-F238E27FC236}">
                <a16:creationId xmlns:a16="http://schemas.microsoft.com/office/drawing/2014/main" id="{8575602F-D65A-5AE3-8DD1-68043BBD0535}"/>
              </a:ext>
            </a:extLst>
          </p:cNvPr>
          <p:cNvSpPr>
            <a:spLocks noGrp="1"/>
          </p:cNvSpPr>
          <p:nvPr>
            <p:ph type="body" sz="quarter" idx="40" hasCustomPrompt="1"/>
          </p:nvPr>
        </p:nvSpPr>
        <p:spPr>
          <a:xfrm>
            <a:off x="1147045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36" name="Text Placeholder 12">
            <a:extLst>
              <a:ext uri="{FF2B5EF4-FFF2-40B4-BE49-F238E27FC236}">
                <a16:creationId xmlns:a16="http://schemas.microsoft.com/office/drawing/2014/main" id="{51CB28FC-B16F-72F5-2452-A3B8E736FD2B}"/>
              </a:ext>
            </a:extLst>
          </p:cNvPr>
          <p:cNvSpPr>
            <a:spLocks noGrp="1"/>
          </p:cNvSpPr>
          <p:nvPr>
            <p:ph type="body" sz="quarter" idx="41" hasCustomPrompt="1"/>
          </p:nvPr>
        </p:nvSpPr>
        <p:spPr>
          <a:xfrm>
            <a:off x="1489978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4" name="Slide Number Placeholder 3">
            <a:extLst>
              <a:ext uri="{FF2B5EF4-FFF2-40B4-BE49-F238E27FC236}">
                <a16:creationId xmlns:a16="http://schemas.microsoft.com/office/drawing/2014/main" id="{3B3958C0-2E6F-B04D-C629-0E49D9F990F6}"/>
              </a:ext>
            </a:extLst>
          </p:cNvPr>
          <p:cNvSpPr>
            <a:spLocks noGrp="1"/>
          </p:cNvSpPr>
          <p:nvPr>
            <p:ph type="sldNum" sz="quarter" idx="42"/>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73345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1120993"/>
            <a:ext cx="3896472" cy="701434"/>
          </a:xfrm>
          <a:prstGeom prst="rect">
            <a:avLst/>
          </a:prstGeom>
        </p:spPr>
        <p:txBody>
          <a:bodyPr/>
          <a:lstStyle>
            <a:lvl1pPr>
              <a:defRPr/>
            </a:lvl1pPr>
          </a:lstStyle>
          <a:p>
            <a:r>
              <a:rPr lang="en-US" dirty="0"/>
              <a:t>Agenda</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dirty="0"/>
              <a:t>Header Text – Remove if Not Needed</a:t>
            </a:r>
            <a:endParaRPr lang="en-US" dirty="0"/>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5311966" y="1284288"/>
            <a:ext cx="2371534" cy="323850"/>
          </a:xfrm>
          <a:prstGeom prst="rect">
            <a:avLst/>
          </a:prstGeom>
        </p:spPr>
        <p:txBody>
          <a:bodyPr anchor="ctr" anchorCtr="0"/>
          <a:lstStyle>
            <a:lvl1pPr algn="l">
              <a:defRPr u="none">
                <a:solidFill>
                  <a:schemeClr val="tx1"/>
                </a:solidFill>
              </a:defRPr>
            </a:lvl1pPr>
          </a:lstStyle>
          <a:p>
            <a:pPr lvl="0"/>
            <a:r>
              <a:rPr lang="en-US" dirty="0"/>
              <a:t>XX:XXxx – XX:XXxx</a:t>
            </a:r>
            <a:endParaRPr lang="en-GB" dirty="0"/>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5311966" y="2257425"/>
            <a:ext cx="2371534" cy="323850"/>
          </a:xfrm>
          <a:prstGeom prst="rect">
            <a:avLst/>
          </a:prstGeom>
        </p:spPr>
        <p:txBody>
          <a:bodyPr anchor="ctr" anchorCtr="0"/>
          <a:lstStyle>
            <a:lvl1pPr algn="l">
              <a:defRPr u="none">
                <a:solidFill>
                  <a:schemeClr val="tx1"/>
                </a:solidFill>
              </a:defRPr>
            </a:lvl1pPr>
          </a:lstStyle>
          <a:p>
            <a:pPr lvl="0"/>
            <a:r>
              <a:rPr lang="en-US" dirty="0"/>
              <a:t>XX:XXxx – XX:XXxx</a:t>
            </a:r>
            <a:endParaRPr lang="en-GB" dirty="0"/>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5311966" y="3228976"/>
            <a:ext cx="2371534" cy="323850"/>
          </a:xfrm>
          <a:prstGeom prst="rect">
            <a:avLst/>
          </a:prstGeom>
        </p:spPr>
        <p:txBody>
          <a:bodyPr anchor="ctr" anchorCtr="0"/>
          <a:lstStyle>
            <a:lvl1pPr algn="l">
              <a:defRPr>
                <a:solidFill>
                  <a:schemeClr val="tx1"/>
                </a:solidFill>
              </a:defRPr>
            </a:lvl1pPr>
          </a:lstStyle>
          <a:p>
            <a:pPr lvl="0"/>
            <a:r>
              <a:rPr lang="en-US" dirty="0"/>
              <a:t>XX:XXxx – XX:XXxx</a:t>
            </a:r>
            <a:endParaRPr lang="en-GB" dirty="0"/>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5311966" y="4200525"/>
            <a:ext cx="2371534" cy="323850"/>
          </a:xfrm>
          <a:prstGeom prst="rect">
            <a:avLst/>
          </a:prstGeom>
        </p:spPr>
        <p:txBody>
          <a:bodyPr anchor="ctr" anchorCtr="0"/>
          <a:lstStyle>
            <a:lvl1pPr algn="l">
              <a:defRPr>
                <a:solidFill>
                  <a:schemeClr val="tx1"/>
                </a:solidFill>
              </a:defRPr>
            </a:lvl1pPr>
          </a:lstStyle>
          <a:p>
            <a:pPr lvl="0"/>
            <a:r>
              <a:rPr lang="en-US" dirty="0"/>
              <a:t>XX:XXxx – XX:XXxx</a:t>
            </a:r>
            <a:endParaRPr lang="en-GB" dirty="0"/>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5311966" y="5173663"/>
            <a:ext cx="2371534" cy="323850"/>
          </a:xfrm>
          <a:prstGeom prst="rect">
            <a:avLst/>
          </a:prstGeom>
        </p:spPr>
        <p:txBody>
          <a:bodyPr anchor="ctr" anchorCtr="0"/>
          <a:lstStyle>
            <a:lvl1pPr algn="l">
              <a:defRPr>
                <a:solidFill>
                  <a:schemeClr val="tx1"/>
                </a:solidFill>
              </a:defRPr>
            </a:lvl1pPr>
          </a:lstStyle>
          <a:p>
            <a:pPr lvl="0"/>
            <a:r>
              <a:rPr lang="en-US" dirty="0"/>
              <a:t>XX:XXxx – XX:XXxx</a:t>
            </a:r>
            <a:endParaRPr lang="en-GB" dirty="0"/>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5311966" y="6145214"/>
            <a:ext cx="2371534" cy="323850"/>
          </a:xfrm>
          <a:prstGeom prst="rect">
            <a:avLst/>
          </a:prstGeom>
        </p:spPr>
        <p:txBody>
          <a:bodyPr anchor="ctr" anchorCtr="0"/>
          <a:lstStyle>
            <a:lvl1pPr algn="l">
              <a:defRPr>
                <a:solidFill>
                  <a:schemeClr val="tx1"/>
                </a:solidFill>
              </a:defRPr>
            </a:lvl1pPr>
          </a:lstStyle>
          <a:p>
            <a:pPr lvl="0"/>
            <a:r>
              <a:rPr lang="en-US" dirty="0"/>
              <a:t>XX:XXxx – XX:XXxx</a:t>
            </a:r>
            <a:endParaRPr lang="en-GB" dirty="0"/>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8826013" y="1284289"/>
            <a:ext cx="7317276" cy="308354"/>
          </a:xfrm>
          <a:prstGeom prst="rect">
            <a:avLst/>
          </a:prstGeom>
        </p:spPr>
        <p:txBody>
          <a:bodyPr anchor="ctr" anchorCtr="0"/>
          <a:lstStyle>
            <a:lvl1pPr algn="l">
              <a:defRPr u="none">
                <a:solidFill>
                  <a:schemeClr val="tx1"/>
                </a:solidFill>
              </a:defRPr>
            </a:lvl1pPr>
          </a:lstStyle>
          <a:p>
            <a:pPr lvl="0"/>
            <a:r>
              <a:rPr lang="en-US" dirty="0"/>
              <a:t>Lorem ipsum dolor sit amet, consectetur adipiscing elit. </a:t>
            </a:r>
            <a:endParaRPr lang="en-GB" dirty="0"/>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8799513" y="2257426"/>
            <a:ext cx="7343775" cy="323850"/>
          </a:xfrm>
          <a:prstGeom prst="rect">
            <a:avLst/>
          </a:prstGeom>
        </p:spPr>
        <p:txBody>
          <a:bodyPr anchor="ctr" anchorCtr="0"/>
          <a:lstStyle>
            <a:lvl1pPr algn="l">
              <a:defRPr u="none">
                <a:solidFill>
                  <a:schemeClr val="tx1"/>
                </a:solidFill>
              </a:defRPr>
            </a:lvl1pPr>
          </a:lstStyle>
          <a:p>
            <a:pPr lvl="0"/>
            <a:r>
              <a:rPr lang="en-US" dirty="0"/>
              <a:t>Lorem ipsum dolor sit amet, consectetur adipiscing elit. </a:t>
            </a:r>
            <a:endParaRPr lang="en-GB" dirty="0"/>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8799513" y="3228976"/>
            <a:ext cx="7343775"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8799513" y="4200526"/>
            <a:ext cx="7343775"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8799513" y="5173664"/>
            <a:ext cx="7343775"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8799513" y="6145213"/>
            <a:ext cx="7343775" cy="323851"/>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425"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017701D-304D-DEF4-7055-419364B88C56}"/>
              </a:ext>
            </a:extLst>
          </p:cNvPr>
          <p:cNvSpPr>
            <a:spLocks noGrp="1"/>
          </p:cNvSpPr>
          <p:nvPr>
            <p:ph type="sldNum" sz="quarter" idx="2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7260728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rcle Image x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169"/>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34"/>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02182"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3"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5"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2" name="Picture Placeholder 11">
            <a:extLst>
              <a:ext uri="{FF2B5EF4-FFF2-40B4-BE49-F238E27FC236}">
                <a16:creationId xmlns:a16="http://schemas.microsoft.com/office/drawing/2014/main" id="{DB618E1F-ACA4-DC44-B708-ADFCBC532C1B}"/>
              </a:ext>
            </a:extLst>
          </p:cNvPr>
          <p:cNvSpPr>
            <a:spLocks noGrp="1"/>
          </p:cNvSpPr>
          <p:nvPr>
            <p:ph type="pic" sz="quarter" idx="40" hasCustomPrompt="1"/>
          </p:nvPr>
        </p:nvSpPr>
        <p:spPr>
          <a:xfrm>
            <a:off x="3162040"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1" name="Picture Placeholder 11">
            <a:extLst>
              <a:ext uri="{FF2B5EF4-FFF2-40B4-BE49-F238E27FC236}">
                <a16:creationId xmlns:a16="http://schemas.microsoft.com/office/drawing/2014/main" id="{B0C991B2-1A8E-DF45-9294-E50BD2821B09}"/>
              </a:ext>
            </a:extLst>
          </p:cNvPr>
          <p:cNvSpPr>
            <a:spLocks noGrp="1"/>
          </p:cNvSpPr>
          <p:nvPr>
            <p:ph type="pic" sz="quarter" idx="41" hasCustomPrompt="1"/>
          </p:nvPr>
        </p:nvSpPr>
        <p:spPr>
          <a:xfrm>
            <a:off x="7533121"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87492071-8348-4446-AD1A-BF0DA0C5CD40}"/>
              </a:ext>
            </a:extLst>
          </p:cNvPr>
          <p:cNvSpPr>
            <a:spLocks noGrp="1"/>
          </p:cNvSpPr>
          <p:nvPr>
            <p:ph type="pic" sz="quarter" idx="42" hasCustomPrompt="1"/>
          </p:nvPr>
        </p:nvSpPr>
        <p:spPr>
          <a:xfrm>
            <a:off x="11934263"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FF9DD895-0F4A-999F-2A5E-46533525CBD7}"/>
              </a:ext>
            </a:extLst>
          </p:cNvPr>
          <p:cNvSpPr>
            <a:spLocks noGrp="1"/>
          </p:cNvSpPr>
          <p:nvPr>
            <p:ph type="sldNum" sz="quarter" idx="4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152210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ircle Imag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78"/>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102005" y="7329951"/>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5734148" y="7329950"/>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9366291" y="7329951"/>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12989994" y="7329950"/>
            <a:ext cx="2794364"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8" name="Picture Placeholder 11">
            <a:extLst>
              <a:ext uri="{FF2B5EF4-FFF2-40B4-BE49-F238E27FC236}">
                <a16:creationId xmlns:a16="http://schemas.microsoft.com/office/drawing/2014/main" id="{A30D8683-5071-D942-B4F3-32E5666ACE2F}"/>
              </a:ext>
            </a:extLst>
          </p:cNvPr>
          <p:cNvSpPr>
            <a:spLocks noGrp="1"/>
          </p:cNvSpPr>
          <p:nvPr>
            <p:ph type="pic" sz="quarter" idx="40" hasCustomPrompt="1"/>
          </p:nvPr>
        </p:nvSpPr>
        <p:spPr>
          <a:xfrm>
            <a:off x="2076248"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B8FA1C0E-0185-3243-8198-609D4659CB8F}"/>
              </a:ext>
            </a:extLst>
          </p:cNvPr>
          <p:cNvSpPr>
            <a:spLocks noGrp="1"/>
          </p:cNvSpPr>
          <p:nvPr>
            <p:ph type="pic" sz="quarter" idx="41" hasCustomPrompt="1"/>
          </p:nvPr>
        </p:nvSpPr>
        <p:spPr>
          <a:xfrm>
            <a:off x="5708391"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Picture Placeholder 11">
            <a:extLst>
              <a:ext uri="{FF2B5EF4-FFF2-40B4-BE49-F238E27FC236}">
                <a16:creationId xmlns:a16="http://schemas.microsoft.com/office/drawing/2014/main" id="{EAAB7BA3-2100-EE4B-A517-85097521A763}"/>
              </a:ext>
            </a:extLst>
          </p:cNvPr>
          <p:cNvSpPr>
            <a:spLocks noGrp="1"/>
          </p:cNvSpPr>
          <p:nvPr>
            <p:ph type="pic" sz="quarter" idx="42" hasCustomPrompt="1"/>
          </p:nvPr>
        </p:nvSpPr>
        <p:spPr>
          <a:xfrm>
            <a:off x="9340534"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4" name="Picture Placeholder 11">
            <a:extLst>
              <a:ext uri="{FF2B5EF4-FFF2-40B4-BE49-F238E27FC236}">
                <a16:creationId xmlns:a16="http://schemas.microsoft.com/office/drawing/2014/main" id="{35FC31A7-CB83-8A49-A361-3421B7EAE92B}"/>
              </a:ext>
            </a:extLst>
          </p:cNvPr>
          <p:cNvSpPr>
            <a:spLocks noGrp="1"/>
          </p:cNvSpPr>
          <p:nvPr>
            <p:ph type="pic" sz="quarter" idx="43" hasCustomPrompt="1"/>
          </p:nvPr>
        </p:nvSpPr>
        <p:spPr>
          <a:xfrm>
            <a:off x="12972677"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0BB06F59-1957-DDE9-339D-D11640F9258A}"/>
              </a:ext>
            </a:extLst>
          </p:cNvPr>
          <p:cNvSpPr>
            <a:spLocks noGrp="1"/>
          </p:cNvSpPr>
          <p:nvPr>
            <p:ph type="sldNum" sz="quarter" idx="4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0798744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ircle Image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9352"/>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31685"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62781"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1395"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09"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69619"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668436"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4102919"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7537402"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0971885"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8" name="Picture Placeholder 11">
            <a:extLst>
              <a:ext uri="{FF2B5EF4-FFF2-40B4-BE49-F238E27FC236}">
                <a16:creationId xmlns:a16="http://schemas.microsoft.com/office/drawing/2014/main" id="{1642DF87-199A-2148-B044-B643D11391C0}"/>
              </a:ext>
            </a:extLst>
          </p:cNvPr>
          <p:cNvSpPr>
            <a:spLocks noGrp="1"/>
          </p:cNvSpPr>
          <p:nvPr>
            <p:ph type="pic" sz="quarter" idx="46" hasCustomPrompt="1"/>
          </p:nvPr>
        </p:nvSpPr>
        <p:spPr>
          <a:xfrm>
            <a:off x="14406370"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5877753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ossaic 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635319" y="3870118"/>
            <a:ext cx="8251043" cy="618828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8206296" y="-6350"/>
            <a:ext cx="3364992" cy="322897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441230"/>
            <a:ext cx="6711710" cy="3079557"/>
          </a:xfrm>
          <a:prstGeom prst="rect">
            <a:avLst/>
          </a:prstGeom>
        </p:spPr>
        <p:txBody>
          <a:bodyPr numCol="1" anchor="b" anchorCtr="0"/>
          <a:lstStyle/>
          <a:p>
            <a:r>
              <a:rPr lang="en-US" dirty="0"/>
              <a:t>Click To Edit Master Title Style</a:t>
            </a:r>
            <a:endParaRPr lang="en-GB" dirty="0"/>
          </a:p>
        </p:txBody>
      </p:sp>
      <p:sp>
        <p:nvSpPr>
          <p:cNvPr id="2" name="Slide Number Placeholder 1">
            <a:extLst>
              <a:ext uri="{FF2B5EF4-FFF2-40B4-BE49-F238E27FC236}">
                <a16:creationId xmlns:a16="http://schemas.microsoft.com/office/drawing/2014/main" id="{418AFD09-BCDB-CA8C-FCB0-A88E741151D6}"/>
              </a:ext>
            </a:extLst>
          </p:cNvPr>
          <p:cNvSpPr>
            <a:spLocks noGrp="1"/>
          </p:cNvSpPr>
          <p:nvPr>
            <p:ph type="sldNum" sz="quarter" idx="16"/>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076770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ossaic 3 Images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507390" y="507752"/>
            <a:ext cx="6716178" cy="294213"/>
          </a:xfrm>
          <a:prstGeom prst="rect">
            <a:avLst/>
          </a:prstGeom>
        </p:spPr>
        <p:txBody>
          <a:bodyPr/>
          <a:lstStyle>
            <a:lvl1pPr algn="r">
              <a:defRPr/>
            </a:lvl1pPr>
          </a:lstStyle>
          <a:p>
            <a:r>
              <a:rPr lang="en-US" noProof="0" dirty="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3552825"/>
            <a:ext cx="9516426" cy="650557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066925" y="0"/>
            <a:ext cx="2808289" cy="2943132"/>
          </a:xfrm>
          <a:prstGeom prst="rect">
            <a:avLst/>
          </a:prstGeom>
          <a:solidFill>
            <a:srgbClr val="BDBEBD">
              <a:alpha val="74902"/>
            </a:srgbClr>
          </a:solidFill>
        </p:spPr>
        <p:txBody>
          <a:bodyPr vert="horz" lIns="0" tIns="27432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 Click icon to place </a:t>
            </a:r>
            <a:br>
              <a:rPr lang="en-US" noProof="0" dirty="0"/>
            </a:br>
            <a:r>
              <a:rPr lang="en-US" noProof="0" dirty="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10489418" y="6007830"/>
            <a:ext cx="6711710" cy="3513222"/>
          </a:xfrm>
          <a:prstGeom prst="rect">
            <a:avLst/>
          </a:prstGeom>
        </p:spPr>
        <p:txBody>
          <a:bodyPr numCol="1" anchor="b" anchorCtr="0"/>
          <a:lstStyle/>
          <a:p>
            <a:r>
              <a:rPr lang="en-US" dirty="0"/>
              <a:t>Click To Edit Master Title Style</a:t>
            </a:r>
            <a:endParaRPr lang="en-GB" dirty="0"/>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0491788" y="1290703"/>
            <a:ext cx="3924301" cy="3882960"/>
          </a:xfrm>
          <a:prstGeom prst="rect">
            <a:avLst/>
          </a:prstGeom>
          <a:solidFill>
            <a:srgbClr val="BDBEBD">
              <a:alpha val="74902"/>
            </a:srgbClr>
          </a:solidFill>
        </p:spPr>
        <p:txBody>
          <a:bodyPr vert="horz" lIns="0" tIns="9144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a:t>
            </a:r>
            <a:br>
              <a:rPr lang="en-US" noProof="0" dirty="0"/>
            </a:br>
            <a:r>
              <a:rPr lang="en-US" noProof="0" dirty="0"/>
              <a:t>1x1 image</a:t>
            </a:r>
          </a:p>
        </p:txBody>
      </p:sp>
      <p:sp>
        <p:nvSpPr>
          <p:cNvPr id="7" name="Slide Number Placeholder 6">
            <a:extLst>
              <a:ext uri="{FF2B5EF4-FFF2-40B4-BE49-F238E27FC236}">
                <a16:creationId xmlns:a16="http://schemas.microsoft.com/office/drawing/2014/main" id="{55B1947B-B752-480F-1B74-B12C73ED15DE}"/>
              </a:ext>
            </a:extLst>
          </p:cNvPr>
          <p:cNvSpPr>
            <a:spLocks noGrp="1"/>
          </p:cNvSpPr>
          <p:nvPr>
            <p:ph type="sldNum" sz="quarter" idx="17"/>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2634213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ssaic 4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086850" y="3228974"/>
            <a:ext cx="8136644" cy="615690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5289391" y="0"/>
            <a:ext cx="3383280" cy="3228975"/>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1942282" y="0"/>
            <a:ext cx="2473805" cy="225742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9" name="Picture Placeholder 5">
            <a:extLst>
              <a:ext uri="{FF2B5EF4-FFF2-40B4-BE49-F238E27FC236}">
                <a16:creationId xmlns:a16="http://schemas.microsoft.com/office/drawing/2014/main" id="{25C6F73F-F343-844E-81B7-9C45130C0C2A}"/>
              </a:ext>
            </a:extLst>
          </p:cNvPr>
          <p:cNvSpPr>
            <a:spLocks noGrp="1"/>
          </p:cNvSpPr>
          <p:nvPr>
            <p:ph type="pic" sz="quarter" idx="17" hasCustomPrompt="1"/>
          </p:nvPr>
        </p:nvSpPr>
        <p:spPr>
          <a:xfrm>
            <a:off x="662796" y="2257425"/>
            <a:ext cx="4212417"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5" name="Slide Number Placeholder 4">
            <a:extLst>
              <a:ext uri="{FF2B5EF4-FFF2-40B4-BE49-F238E27FC236}">
                <a16:creationId xmlns:a16="http://schemas.microsoft.com/office/drawing/2014/main" id="{038DC5C9-D24C-84A9-9FBF-800414F408FA}"/>
              </a:ext>
            </a:extLst>
          </p:cNvPr>
          <p:cNvSpPr>
            <a:spLocks noGrp="1"/>
          </p:cNvSpPr>
          <p:nvPr>
            <p:ph type="sldNum" sz="quarter" idx="18"/>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00430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ssaic 3 Images no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103056" y="3228975"/>
            <a:ext cx="8120437" cy="61563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 y="-3"/>
            <a:ext cx="7394577" cy="7442203"/>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5" name="Picture Placeholder 5">
            <a:extLst>
              <a:ext uri="{FF2B5EF4-FFF2-40B4-BE49-F238E27FC236}">
                <a16:creationId xmlns:a16="http://schemas.microsoft.com/office/drawing/2014/main" id="{97A92DE5-B91C-CD82-2BBD-08FD06C5AA23}"/>
              </a:ext>
            </a:extLst>
          </p:cNvPr>
          <p:cNvSpPr>
            <a:spLocks noGrp="1"/>
          </p:cNvSpPr>
          <p:nvPr>
            <p:ph type="pic" sz="quarter" idx="16" hasCustomPrompt="1"/>
          </p:nvPr>
        </p:nvSpPr>
        <p:spPr>
          <a:xfrm>
            <a:off x="11571288" y="-1"/>
            <a:ext cx="2502806" cy="258127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2" name="Slide Number Placeholder 1">
            <a:extLst>
              <a:ext uri="{FF2B5EF4-FFF2-40B4-BE49-F238E27FC236}">
                <a16:creationId xmlns:a16="http://schemas.microsoft.com/office/drawing/2014/main" id="{AB2BB166-18C5-865C-C532-15EF48505AB9}"/>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Tree>
    <p:extLst>
      <p:ext uri="{BB962C8B-B14F-4D97-AF65-F5344CB8AC3E}">
        <p14:creationId xmlns:p14="http://schemas.microsoft.com/office/powerpoint/2010/main" val="4212781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ossaic 3 Images no Text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354" y="2581275"/>
            <a:ext cx="8789159" cy="680402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4x5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9195692" y="-2640"/>
            <a:ext cx="3384354" cy="323161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7" name="Picture Placeholder 5">
            <a:extLst>
              <a:ext uri="{FF2B5EF4-FFF2-40B4-BE49-F238E27FC236}">
                <a16:creationId xmlns:a16="http://schemas.microsoft.com/office/drawing/2014/main" id="{4260C63A-C3F3-1143-A496-F843DF5C99EA}"/>
              </a:ext>
            </a:extLst>
          </p:cNvPr>
          <p:cNvSpPr>
            <a:spLocks noGrp="1"/>
          </p:cNvSpPr>
          <p:nvPr>
            <p:ph type="pic" sz="quarter" idx="17" hasCustomPrompt="1"/>
          </p:nvPr>
        </p:nvSpPr>
        <p:spPr>
          <a:xfrm>
            <a:off x="12976225" y="2257424"/>
            <a:ext cx="4247269"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4" name="Slide Number Placeholder 3">
            <a:extLst>
              <a:ext uri="{FF2B5EF4-FFF2-40B4-BE49-F238E27FC236}">
                <a16:creationId xmlns:a16="http://schemas.microsoft.com/office/drawing/2014/main" id="{47DE1ED4-CE68-C276-323E-9243FFB541D9}"/>
              </a:ext>
            </a:extLst>
          </p:cNvPr>
          <p:cNvSpPr>
            <a:spLocks noGrp="1"/>
          </p:cNvSpPr>
          <p:nvPr>
            <p:ph type="sldNum" sz="quarter" idx="18"/>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581391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odboard">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0202863" y="5173663"/>
            <a:ext cx="7683500"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9913937" cy="10058400"/>
          </a:xfrm>
          <a:solidFill>
            <a:srgbClr val="BDBEBD"/>
          </a:solidFill>
        </p:spPr>
        <p:txBody>
          <a:bodyPr anchor="ctr"/>
          <a:lstStyle>
            <a:lvl1pPr algn="ctr">
              <a:defRPr>
                <a:solidFill>
                  <a:schemeClr val="bg1"/>
                </a:solidFill>
              </a:defRPr>
            </a:lvl1pPr>
          </a:lstStyle>
          <a:p>
            <a:r>
              <a:rPr lang="en-GB" dirty="0"/>
              <a:t>Click icon to place 1x1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0202863" y="0"/>
            <a:ext cx="7683500" cy="4884737"/>
          </a:xfrm>
          <a:solidFill>
            <a:srgbClr val="BDBEBD"/>
          </a:solidFill>
        </p:spPr>
        <p:txBody>
          <a:bodyPr anchor="ctr"/>
          <a:lstStyle>
            <a:lvl1pPr algn="ctr">
              <a:defRPr>
                <a:solidFill>
                  <a:schemeClr val="bg1"/>
                </a:solidFill>
              </a:defRPr>
            </a:lvl1pPr>
          </a:lstStyle>
          <a:p>
            <a:r>
              <a:rPr lang="en-GB" dirty="0"/>
              <a:t>Click icon to place image</a:t>
            </a:r>
          </a:p>
        </p:txBody>
      </p:sp>
    </p:spTree>
    <p:extLst>
      <p:ext uri="{BB962C8B-B14F-4D97-AF65-F5344CB8AC3E}">
        <p14:creationId xmlns:p14="http://schemas.microsoft.com/office/powerpoint/2010/main" val="42813590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oodboard_2">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1931650" y="5173663"/>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6278563" y="-1"/>
            <a:ext cx="5292725" cy="10058400"/>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1931650" y="0"/>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5177599"/>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Tree>
    <p:extLst>
      <p:ext uri="{BB962C8B-B14F-4D97-AF65-F5344CB8AC3E}">
        <p14:creationId xmlns:p14="http://schemas.microsoft.com/office/powerpoint/2010/main" val="4090925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126983"/>
            <a:ext cx="5076136" cy="212027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8032163" y="190899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29" name="Text Placeholder 7">
            <a:extLst>
              <a:ext uri="{FF2B5EF4-FFF2-40B4-BE49-F238E27FC236}">
                <a16:creationId xmlns:a16="http://schemas.microsoft.com/office/drawing/2014/main" id="{FD0BEDA4-461D-4B4E-8606-835880FF93BE}"/>
              </a:ext>
            </a:extLst>
          </p:cNvPr>
          <p:cNvSpPr>
            <a:spLocks noGrp="1"/>
          </p:cNvSpPr>
          <p:nvPr>
            <p:ph type="body" sz="quarter" idx="42" hasCustomPrompt="1"/>
          </p:nvPr>
        </p:nvSpPr>
        <p:spPr>
          <a:xfrm>
            <a:off x="8032163" y="111928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33" name="Text Placeholder 7">
            <a:extLst>
              <a:ext uri="{FF2B5EF4-FFF2-40B4-BE49-F238E27FC236}">
                <a16:creationId xmlns:a16="http://schemas.microsoft.com/office/drawing/2014/main" id="{6B777ED0-5E1C-024B-9D2E-51AFDC5C3F67}"/>
              </a:ext>
            </a:extLst>
          </p:cNvPr>
          <p:cNvSpPr>
            <a:spLocks noGrp="1"/>
          </p:cNvSpPr>
          <p:nvPr>
            <p:ph type="body" sz="quarter" idx="43" hasCustomPrompt="1"/>
          </p:nvPr>
        </p:nvSpPr>
        <p:spPr>
          <a:xfrm>
            <a:off x="7191943" y="111462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01</a:t>
            </a:r>
            <a:endParaRPr lang="en-GB" dirty="0"/>
          </a:p>
        </p:txBody>
      </p:sp>
      <p:sp>
        <p:nvSpPr>
          <p:cNvPr id="36" name="Text Placeholder 7">
            <a:extLst>
              <a:ext uri="{FF2B5EF4-FFF2-40B4-BE49-F238E27FC236}">
                <a16:creationId xmlns:a16="http://schemas.microsoft.com/office/drawing/2014/main" id="{4AAF48B4-1A8A-A443-85B8-52F84E673CFA}"/>
              </a:ext>
            </a:extLst>
          </p:cNvPr>
          <p:cNvSpPr>
            <a:spLocks noGrp="1"/>
          </p:cNvSpPr>
          <p:nvPr>
            <p:ph type="body" sz="quarter" idx="44" hasCustomPrompt="1"/>
          </p:nvPr>
        </p:nvSpPr>
        <p:spPr>
          <a:xfrm>
            <a:off x="8032163" y="389841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38" name="Text Placeholder 7">
            <a:extLst>
              <a:ext uri="{FF2B5EF4-FFF2-40B4-BE49-F238E27FC236}">
                <a16:creationId xmlns:a16="http://schemas.microsoft.com/office/drawing/2014/main" id="{92059198-6A6B-F545-B816-81BD95810DB4}"/>
              </a:ext>
            </a:extLst>
          </p:cNvPr>
          <p:cNvSpPr>
            <a:spLocks noGrp="1"/>
          </p:cNvSpPr>
          <p:nvPr>
            <p:ph type="body" sz="quarter" idx="45" hasCustomPrompt="1"/>
          </p:nvPr>
        </p:nvSpPr>
        <p:spPr>
          <a:xfrm>
            <a:off x="8032163" y="3108703"/>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40" name="Text Placeholder 7">
            <a:extLst>
              <a:ext uri="{FF2B5EF4-FFF2-40B4-BE49-F238E27FC236}">
                <a16:creationId xmlns:a16="http://schemas.microsoft.com/office/drawing/2014/main" id="{9A6871BB-6525-4448-A981-B14F8B12E1EC}"/>
              </a:ext>
            </a:extLst>
          </p:cNvPr>
          <p:cNvSpPr>
            <a:spLocks noGrp="1"/>
          </p:cNvSpPr>
          <p:nvPr>
            <p:ph type="body" sz="quarter" idx="46" hasCustomPrompt="1"/>
          </p:nvPr>
        </p:nvSpPr>
        <p:spPr>
          <a:xfrm>
            <a:off x="7191943" y="310404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02</a:t>
            </a:r>
            <a:endParaRPr lang="en-GB" dirty="0"/>
          </a:p>
        </p:txBody>
      </p:sp>
      <p:sp>
        <p:nvSpPr>
          <p:cNvPr id="41" name="Text Placeholder 7">
            <a:extLst>
              <a:ext uri="{FF2B5EF4-FFF2-40B4-BE49-F238E27FC236}">
                <a16:creationId xmlns:a16="http://schemas.microsoft.com/office/drawing/2014/main" id="{9F857A5F-6D0D-8D49-89AC-EE68C9BE5B41}"/>
              </a:ext>
            </a:extLst>
          </p:cNvPr>
          <p:cNvSpPr>
            <a:spLocks noGrp="1"/>
          </p:cNvSpPr>
          <p:nvPr>
            <p:ph type="body" sz="quarter" idx="47" hasCustomPrompt="1"/>
          </p:nvPr>
        </p:nvSpPr>
        <p:spPr>
          <a:xfrm>
            <a:off x="8032163" y="5955086"/>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42" name="Text Placeholder 7">
            <a:extLst>
              <a:ext uri="{FF2B5EF4-FFF2-40B4-BE49-F238E27FC236}">
                <a16:creationId xmlns:a16="http://schemas.microsoft.com/office/drawing/2014/main" id="{D7734E9B-6A9F-864D-BF41-29C0D92C566F}"/>
              </a:ext>
            </a:extLst>
          </p:cNvPr>
          <p:cNvSpPr>
            <a:spLocks noGrp="1"/>
          </p:cNvSpPr>
          <p:nvPr>
            <p:ph type="body" sz="quarter" idx="48" hasCustomPrompt="1"/>
          </p:nvPr>
        </p:nvSpPr>
        <p:spPr>
          <a:xfrm>
            <a:off x="8032163" y="5165375"/>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43" name="Text Placeholder 7">
            <a:extLst>
              <a:ext uri="{FF2B5EF4-FFF2-40B4-BE49-F238E27FC236}">
                <a16:creationId xmlns:a16="http://schemas.microsoft.com/office/drawing/2014/main" id="{4BDFEDA6-DE32-3944-935A-03BF7EF62AAE}"/>
              </a:ext>
            </a:extLst>
          </p:cNvPr>
          <p:cNvSpPr>
            <a:spLocks noGrp="1"/>
          </p:cNvSpPr>
          <p:nvPr>
            <p:ph type="body" sz="quarter" idx="49" hasCustomPrompt="1"/>
          </p:nvPr>
        </p:nvSpPr>
        <p:spPr>
          <a:xfrm>
            <a:off x="7191943" y="5160719"/>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03</a:t>
            </a:r>
            <a:endParaRPr lang="en-GB" dirty="0"/>
          </a:p>
        </p:txBody>
      </p:sp>
      <p:sp>
        <p:nvSpPr>
          <p:cNvPr id="49" name="Text Placeholder 7">
            <a:extLst>
              <a:ext uri="{FF2B5EF4-FFF2-40B4-BE49-F238E27FC236}">
                <a16:creationId xmlns:a16="http://schemas.microsoft.com/office/drawing/2014/main" id="{058EA0A5-DC4B-684B-94D1-1A71E32BE32D}"/>
              </a:ext>
            </a:extLst>
          </p:cNvPr>
          <p:cNvSpPr>
            <a:spLocks noGrp="1"/>
          </p:cNvSpPr>
          <p:nvPr>
            <p:ph type="body" sz="quarter" idx="50" hasCustomPrompt="1"/>
          </p:nvPr>
        </p:nvSpPr>
        <p:spPr>
          <a:xfrm>
            <a:off x="8032163" y="793680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50" name="Text Placeholder 7">
            <a:extLst>
              <a:ext uri="{FF2B5EF4-FFF2-40B4-BE49-F238E27FC236}">
                <a16:creationId xmlns:a16="http://schemas.microsoft.com/office/drawing/2014/main" id="{2F50A749-1F45-1E43-ABB2-93C2E464F3C1}"/>
              </a:ext>
            </a:extLst>
          </p:cNvPr>
          <p:cNvSpPr>
            <a:spLocks noGrp="1"/>
          </p:cNvSpPr>
          <p:nvPr>
            <p:ph type="body" sz="quarter" idx="51" hasCustomPrompt="1"/>
          </p:nvPr>
        </p:nvSpPr>
        <p:spPr>
          <a:xfrm>
            <a:off x="8032163" y="714709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51" name="Text Placeholder 7">
            <a:extLst>
              <a:ext uri="{FF2B5EF4-FFF2-40B4-BE49-F238E27FC236}">
                <a16:creationId xmlns:a16="http://schemas.microsoft.com/office/drawing/2014/main" id="{D79A312A-F9E1-0A46-AB72-E2E633062573}"/>
              </a:ext>
            </a:extLst>
          </p:cNvPr>
          <p:cNvSpPr>
            <a:spLocks noGrp="1"/>
          </p:cNvSpPr>
          <p:nvPr>
            <p:ph type="body" sz="quarter" idx="52" hasCustomPrompt="1"/>
          </p:nvPr>
        </p:nvSpPr>
        <p:spPr>
          <a:xfrm>
            <a:off x="7191943" y="714244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04</a:t>
            </a:r>
            <a:endParaRPr lang="en-GB" dirty="0"/>
          </a:p>
        </p:txBody>
      </p:sp>
      <p:cxnSp>
        <p:nvCxnSpPr>
          <p:cNvPr id="78" name="Straight Connector 77">
            <a:extLst>
              <a:ext uri="{FF2B5EF4-FFF2-40B4-BE49-F238E27FC236}">
                <a16:creationId xmlns:a16="http://schemas.microsoft.com/office/drawing/2014/main" id="{6685F0A6-66E5-2649-AD91-F6FFAC80685B}"/>
              </a:ext>
            </a:extLst>
          </p:cNvPr>
          <p:cNvCxnSpPr>
            <a:cxnSpLocks/>
          </p:cNvCxnSpPr>
          <p:nvPr userDrawn="1"/>
        </p:nvCxnSpPr>
        <p:spPr>
          <a:xfrm>
            <a:off x="6852891" y="1284288"/>
            <a:ext cx="0" cy="83346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Placeholder 7">
            <a:extLst>
              <a:ext uri="{FF2B5EF4-FFF2-40B4-BE49-F238E27FC236}">
                <a16:creationId xmlns:a16="http://schemas.microsoft.com/office/drawing/2014/main" id="{F67B7048-9598-A043-85C5-F752EE0238C8}"/>
              </a:ext>
            </a:extLst>
          </p:cNvPr>
          <p:cNvSpPr>
            <a:spLocks noGrp="1"/>
          </p:cNvSpPr>
          <p:nvPr>
            <p:ph type="body" sz="quarter" idx="53" hasCustomPrompt="1"/>
          </p:nvPr>
        </p:nvSpPr>
        <p:spPr>
          <a:xfrm>
            <a:off x="13356624" y="190899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92" name="Text Placeholder 7">
            <a:extLst>
              <a:ext uri="{FF2B5EF4-FFF2-40B4-BE49-F238E27FC236}">
                <a16:creationId xmlns:a16="http://schemas.microsoft.com/office/drawing/2014/main" id="{E4A66D5A-79B2-4646-B74B-47D9D5A7C639}"/>
              </a:ext>
            </a:extLst>
          </p:cNvPr>
          <p:cNvSpPr>
            <a:spLocks noGrp="1"/>
          </p:cNvSpPr>
          <p:nvPr>
            <p:ph type="body" sz="quarter" idx="54" hasCustomPrompt="1"/>
          </p:nvPr>
        </p:nvSpPr>
        <p:spPr>
          <a:xfrm>
            <a:off x="13356624" y="111928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93" name="Text Placeholder 7">
            <a:extLst>
              <a:ext uri="{FF2B5EF4-FFF2-40B4-BE49-F238E27FC236}">
                <a16:creationId xmlns:a16="http://schemas.microsoft.com/office/drawing/2014/main" id="{37C3F778-CB27-774B-BD6B-5A2BC26870DA}"/>
              </a:ext>
            </a:extLst>
          </p:cNvPr>
          <p:cNvSpPr>
            <a:spLocks noGrp="1"/>
          </p:cNvSpPr>
          <p:nvPr>
            <p:ph type="body" sz="quarter" idx="55" hasCustomPrompt="1"/>
          </p:nvPr>
        </p:nvSpPr>
        <p:spPr>
          <a:xfrm>
            <a:off x="12516402" y="111462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05</a:t>
            </a:r>
            <a:endParaRPr lang="en-GB" dirty="0"/>
          </a:p>
        </p:txBody>
      </p:sp>
      <p:sp>
        <p:nvSpPr>
          <p:cNvPr id="94" name="Text Placeholder 7">
            <a:extLst>
              <a:ext uri="{FF2B5EF4-FFF2-40B4-BE49-F238E27FC236}">
                <a16:creationId xmlns:a16="http://schemas.microsoft.com/office/drawing/2014/main" id="{4D3D3AB9-7F7C-4A44-9AF9-A847DC71955C}"/>
              </a:ext>
            </a:extLst>
          </p:cNvPr>
          <p:cNvSpPr>
            <a:spLocks noGrp="1"/>
          </p:cNvSpPr>
          <p:nvPr>
            <p:ph type="body" sz="quarter" idx="56" hasCustomPrompt="1"/>
          </p:nvPr>
        </p:nvSpPr>
        <p:spPr>
          <a:xfrm>
            <a:off x="13356624" y="389841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95" name="Text Placeholder 7">
            <a:extLst>
              <a:ext uri="{FF2B5EF4-FFF2-40B4-BE49-F238E27FC236}">
                <a16:creationId xmlns:a16="http://schemas.microsoft.com/office/drawing/2014/main" id="{D0F01968-E2A8-0B47-BE16-121AD77358CF}"/>
              </a:ext>
            </a:extLst>
          </p:cNvPr>
          <p:cNvSpPr>
            <a:spLocks noGrp="1"/>
          </p:cNvSpPr>
          <p:nvPr>
            <p:ph type="body" sz="quarter" idx="57" hasCustomPrompt="1"/>
          </p:nvPr>
        </p:nvSpPr>
        <p:spPr>
          <a:xfrm>
            <a:off x="13356624" y="310870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97" name="Text Placeholder 7">
            <a:extLst>
              <a:ext uri="{FF2B5EF4-FFF2-40B4-BE49-F238E27FC236}">
                <a16:creationId xmlns:a16="http://schemas.microsoft.com/office/drawing/2014/main" id="{7FB4CF80-1350-EB4F-A79C-B265BD07DB93}"/>
              </a:ext>
            </a:extLst>
          </p:cNvPr>
          <p:cNvSpPr>
            <a:spLocks noGrp="1"/>
          </p:cNvSpPr>
          <p:nvPr>
            <p:ph type="body" sz="quarter" idx="58" hasCustomPrompt="1"/>
          </p:nvPr>
        </p:nvSpPr>
        <p:spPr>
          <a:xfrm>
            <a:off x="12516402" y="310404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06</a:t>
            </a:r>
            <a:endParaRPr lang="en-GB" dirty="0"/>
          </a:p>
        </p:txBody>
      </p:sp>
      <p:sp>
        <p:nvSpPr>
          <p:cNvPr id="98" name="Text Placeholder 7">
            <a:extLst>
              <a:ext uri="{FF2B5EF4-FFF2-40B4-BE49-F238E27FC236}">
                <a16:creationId xmlns:a16="http://schemas.microsoft.com/office/drawing/2014/main" id="{761B128E-127C-EF47-AF94-73580BDE6CF7}"/>
              </a:ext>
            </a:extLst>
          </p:cNvPr>
          <p:cNvSpPr>
            <a:spLocks noGrp="1"/>
          </p:cNvSpPr>
          <p:nvPr>
            <p:ph type="body" sz="quarter" idx="59" hasCustomPrompt="1"/>
          </p:nvPr>
        </p:nvSpPr>
        <p:spPr>
          <a:xfrm>
            <a:off x="13356624" y="5955086"/>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99" name="Text Placeholder 7">
            <a:extLst>
              <a:ext uri="{FF2B5EF4-FFF2-40B4-BE49-F238E27FC236}">
                <a16:creationId xmlns:a16="http://schemas.microsoft.com/office/drawing/2014/main" id="{EDDDA156-B6D8-2740-9D29-D3CF42EEFE53}"/>
              </a:ext>
            </a:extLst>
          </p:cNvPr>
          <p:cNvSpPr>
            <a:spLocks noGrp="1"/>
          </p:cNvSpPr>
          <p:nvPr>
            <p:ph type="body" sz="quarter" idx="60" hasCustomPrompt="1"/>
          </p:nvPr>
        </p:nvSpPr>
        <p:spPr>
          <a:xfrm>
            <a:off x="13356624" y="5165375"/>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100" name="Text Placeholder 7">
            <a:extLst>
              <a:ext uri="{FF2B5EF4-FFF2-40B4-BE49-F238E27FC236}">
                <a16:creationId xmlns:a16="http://schemas.microsoft.com/office/drawing/2014/main" id="{A1E5F337-5EA3-5249-931E-686A1C6A8356}"/>
              </a:ext>
            </a:extLst>
          </p:cNvPr>
          <p:cNvSpPr>
            <a:spLocks noGrp="1"/>
          </p:cNvSpPr>
          <p:nvPr>
            <p:ph type="body" sz="quarter" idx="61" hasCustomPrompt="1"/>
          </p:nvPr>
        </p:nvSpPr>
        <p:spPr>
          <a:xfrm>
            <a:off x="12516402" y="5160719"/>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07</a:t>
            </a:r>
            <a:endParaRPr lang="en-GB" dirty="0"/>
          </a:p>
        </p:txBody>
      </p:sp>
      <p:sp>
        <p:nvSpPr>
          <p:cNvPr id="101" name="Text Placeholder 7">
            <a:extLst>
              <a:ext uri="{FF2B5EF4-FFF2-40B4-BE49-F238E27FC236}">
                <a16:creationId xmlns:a16="http://schemas.microsoft.com/office/drawing/2014/main" id="{BB0A824A-76C6-1240-98D5-0A18C8FDB5AB}"/>
              </a:ext>
            </a:extLst>
          </p:cNvPr>
          <p:cNvSpPr>
            <a:spLocks noGrp="1"/>
          </p:cNvSpPr>
          <p:nvPr>
            <p:ph type="body" sz="quarter" idx="62" hasCustomPrompt="1"/>
          </p:nvPr>
        </p:nvSpPr>
        <p:spPr>
          <a:xfrm>
            <a:off x="13356624" y="793680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02" name="Text Placeholder 7">
            <a:extLst>
              <a:ext uri="{FF2B5EF4-FFF2-40B4-BE49-F238E27FC236}">
                <a16:creationId xmlns:a16="http://schemas.microsoft.com/office/drawing/2014/main" id="{BEF56B7B-F357-7248-BC21-62638B149804}"/>
              </a:ext>
            </a:extLst>
          </p:cNvPr>
          <p:cNvSpPr>
            <a:spLocks noGrp="1"/>
          </p:cNvSpPr>
          <p:nvPr>
            <p:ph type="body" sz="quarter" idx="63" hasCustomPrompt="1"/>
          </p:nvPr>
        </p:nvSpPr>
        <p:spPr>
          <a:xfrm>
            <a:off x="13356624" y="714709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103" name="Text Placeholder 7">
            <a:extLst>
              <a:ext uri="{FF2B5EF4-FFF2-40B4-BE49-F238E27FC236}">
                <a16:creationId xmlns:a16="http://schemas.microsoft.com/office/drawing/2014/main" id="{CF21A43E-9609-634C-B0E3-9BCD9E5E53C4}"/>
              </a:ext>
            </a:extLst>
          </p:cNvPr>
          <p:cNvSpPr>
            <a:spLocks noGrp="1"/>
          </p:cNvSpPr>
          <p:nvPr>
            <p:ph type="body" sz="quarter" idx="64" hasCustomPrompt="1"/>
          </p:nvPr>
        </p:nvSpPr>
        <p:spPr>
          <a:xfrm>
            <a:off x="12516402" y="714244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08</a:t>
            </a:r>
            <a:endParaRPr lang="en-GB" dirty="0"/>
          </a:p>
        </p:txBody>
      </p:sp>
      <p:sp>
        <p:nvSpPr>
          <p:cNvPr id="4" name="Slide Number Placeholder 3">
            <a:extLst>
              <a:ext uri="{FF2B5EF4-FFF2-40B4-BE49-F238E27FC236}">
                <a16:creationId xmlns:a16="http://schemas.microsoft.com/office/drawing/2014/main" id="{14754228-32E4-1A54-6954-4D1623C28ACD}"/>
              </a:ext>
            </a:extLst>
          </p:cNvPr>
          <p:cNvSpPr>
            <a:spLocks noGrp="1"/>
          </p:cNvSpPr>
          <p:nvPr>
            <p:ph type="sldNum" sz="quarter" idx="6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4803213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odboard_3">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9808509" y="0"/>
            <a:ext cx="8077853" cy="1005446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6469063"/>
            <a:ext cx="4551362"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9484658" cy="606837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7" name="Picture Placeholder 3">
            <a:extLst>
              <a:ext uri="{FF2B5EF4-FFF2-40B4-BE49-F238E27FC236}">
                <a16:creationId xmlns:a16="http://schemas.microsoft.com/office/drawing/2014/main" id="{F0C85908-DD7A-7860-0673-F43174240CA9}"/>
              </a:ext>
            </a:extLst>
          </p:cNvPr>
          <p:cNvSpPr>
            <a:spLocks noGrp="1"/>
          </p:cNvSpPr>
          <p:nvPr>
            <p:ph type="pic" sz="quarter" idx="31" hasCustomPrompt="1"/>
          </p:nvPr>
        </p:nvSpPr>
        <p:spPr>
          <a:xfrm>
            <a:off x="4875213" y="6461191"/>
            <a:ext cx="4609446"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Tree>
    <p:extLst>
      <p:ext uri="{BB962C8B-B14F-4D97-AF65-F5344CB8AC3E}">
        <p14:creationId xmlns:p14="http://schemas.microsoft.com/office/powerpoint/2010/main" val="20139583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oodboard_4">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46072" y="9001546"/>
            <a:ext cx="1090713" cy="353158"/>
          </a:xfrm>
        </p:spPr>
        <p:txBody>
          <a:bodyPr/>
          <a:lstStyle>
            <a:lvl1pPr>
              <a:defRPr>
                <a:solidFill>
                  <a:schemeClr val="bg1"/>
                </a:solidFill>
              </a:defRPr>
            </a:lvl1pPr>
          </a:lstStyle>
          <a:p>
            <a:fld id="{387AECDB-6C85-4FE3-9DAF-486A9B5BAE12}" type="slidenum">
              <a:rPr lang="en-GB" smtClean="0"/>
              <a:pPr/>
              <a:t>‹#›</a:t>
            </a:fld>
            <a:endParaRPr lang="en-GB" dirty="0"/>
          </a:p>
        </p:txBody>
      </p:sp>
      <p:sp>
        <p:nvSpPr>
          <p:cNvPr id="21" name="Picture Placeholder 3">
            <a:extLst>
              <a:ext uri="{FF2B5EF4-FFF2-40B4-BE49-F238E27FC236}">
                <a16:creationId xmlns:a16="http://schemas.microsoft.com/office/drawing/2014/main" id="{0E424BAA-49D6-83E3-2989-58660404D341}"/>
              </a:ext>
            </a:extLst>
          </p:cNvPr>
          <p:cNvSpPr>
            <a:spLocks noGrp="1"/>
          </p:cNvSpPr>
          <p:nvPr>
            <p:ph type="pic" sz="quarter" idx="24" hasCustomPrompt="1"/>
          </p:nvPr>
        </p:nvSpPr>
        <p:spPr>
          <a:xfrm>
            <a:off x="11944941" y="695586"/>
            <a:ext cx="5291844" cy="316348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2" name="Picture Placeholder 3">
            <a:extLst>
              <a:ext uri="{FF2B5EF4-FFF2-40B4-BE49-F238E27FC236}">
                <a16:creationId xmlns:a16="http://schemas.microsoft.com/office/drawing/2014/main" id="{D4766ADD-735A-EC22-CB32-702BECAF8B68}"/>
              </a:ext>
            </a:extLst>
          </p:cNvPr>
          <p:cNvSpPr>
            <a:spLocks noGrp="1"/>
          </p:cNvSpPr>
          <p:nvPr>
            <p:ph type="pic" sz="quarter" idx="18" hasCustomPrompt="1"/>
          </p:nvPr>
        </p:nvSpPr>
        <p:spPr>
          <a:xfrm>
            <a:off x="11944941" y="4200525"/>
            <a:ext cx="5291844" cy="518477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3" name="Picture Placeholder 3">
            <a:extLst>
              <a:ext uri="{FF2B5EF4-FFF2-40B4-BE49-F238E27FC236}">
                <a16:creationId xmlns:a16="http://schemas.microsoft.com/office/drawing/2014/main" id="{341E173F-3523-4B54-03DA-B0867CCD4E60}"/>
              </a:ext>
            </a:extLst>
          </p:cNvPr>
          <p:cNvSpPr>
            <a:spLocks noGrp="1"/>
          </p:cNvSpPr>
          <p:nvPr>
            <p:ph type="pic" sz="quarter" idx="26" hasCustomPrompt="1"/>
          </p:nvPr>
        </p:nvSpPr>
        <p:spPr>
          <a:xfrm>
            <a:off x="694329" y="6469063"/>
            <a:ext cx="8996362" cy="29162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4" name="Picture Placeholder 3">
            <a:extLst>
              <a:ext uri="{FF2B5EF4-FFF2-40B4-BE49-F238E27FC236}">
                <a16:creationId xmlns:a16="http://schemas.microsoft.com/office/drawing/2014/main" id="{AA2B7D75-B55A-9DAA-A3E6-365E70B3A244}"/>
              </a:ext>
            </a:extLst>
          </p:cNvPr>
          <p:cNvSpPr>
            <a:spLocks noGrp="1"/>
          </p:cNvSpPr>
          <p:nvPr>
            <p:ph type="pic" sz="quarter" idx="27" hasCustomPrompt="1"/>
          </p:nvPr>
        </p:nvSpPr>
        <p:spPr>
          <a:xfrm>
            <a:off x="675279" y="695587"/>
            <a:ext cx="3889375" cy="2533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6" name="Picture Placeholder 3">
            <a:extLst>
              <a:ext uri="{FF2B5EF4-FFF2-40B4-BE49-F238E27FC236}">
                <a16:creationId xmlns:a16="http://schemas.microsoft.com/office/drawing/2014/main" id="{9087B750-52F1-597E-BFF6-688E1C1674C3}"/>
              </a:ext>
            </a:extLst>
          </p:cNvPr>
          <p:cNvSpPr>
            <a:spLocks noGrp="1"/>
          </p:cNvSpPr>
          <p:nvPr>
            <p:ph type="pic" sz="quarter" idx="28" hasCustomPrompt="1"/>
          </p:nvPr>
        </p:nvSpPr>
        <p:spPr>
          <a:xfrm>
            <a:off x="694329" y="3552825"/>
            <a:ext cx="3889375" cy="2592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8" name="Picture Placeholder 3">
            <a:extLst>
              <a:ext uri="{FF2B5EF4-FFF2-40B4-BE49-F238E27FC236}">
                <a16:creationId xmlns:a16="http://schemas.microsoft.com/office/drawing/2014/main" id="{A9CAB1A5-DD3F-3E3D-B3A1-5BCB80FEAB24}"/>
              </a:ext>
            </a:extLst>
          </p:cNvPr>
          <p:cNvSpPr>
            <a:spLocks noGrp="1"/>
          </p:cNvSpPr>
          <p:nvPr>
            <p:ph type="pic" sz="quarter" idx="30" hasCustomPrompt="1"/>
          </p:nvPr>
        </p:nvSpPr>
        <p:spPr>
          <a:xfrm>
            <a:off x="4923430" y="695586"/>
            <a:ext cx="4767261" cy="544962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30" name="Picture Placeholder 3">
            <a:extLst>
              <a:ext uri="{FF2B5EF4-FFF2-40B4-BE49-F238E27FC236}">
                <a16:creationId xmlns:a16="http://schemas.microsoft.com/office/drawing/2014/main" id="{557A24E0-6FC1-0466-087D-F402E57B04D3}"/>
              </a:ext>
            </a:extLst>
          </p:cNvPr>
          <p:cNvSpPr>
            <a:spLocks noGrp="1"/>
          </p:cNvSpPr>
          <p:nvPr>
            <p:ph type="pic" sz="quarter" idx="31" hasCustomPrompt="1"/>
          </p:nvPr>
        </p:nvSpPr>
        <p:spPr>
          <a:xfrm>
            <a:off x="10049467" y="695586"/>
            <a:ext cx="1535112" cy="4213226"/>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31" name="Picture Placeholder 3">
            <a:extLst>
              <a:ext uri="{FF2B5EF4-FFF2-40B4-BE49-F238E27FC236}">
                <a16:creationId xmlns:a16="http://schemas.microsoft.com/office/drawing/2014/main" id="{8CF15D7F-2B32-3BEF-7830-61BF0446A8BC}"/>
              </a:ext>
            </a:extLst>
          </p:cNvPr>
          <p:cNvSpPr>
            <a:spLocks noGrp="1"/>
          </p:cNvSpPr>
          <p:nvPr>
            <p:ph type="pic" sz="quarter" idx="32" hasCustomPrompt="1"/>
          </p:nvPr>
        </p:nvSpPr>
        <p:spPr>
          <a:xfrm>
            <a:off x="10037156" y="5201704"/>
            <a:ext cx="1561320" cy="208138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32" name="Picture Placeholder 3">
            <a:extLst>
              <a:ext uri="{FF2B5EF4-FFF2-40B4-BE49-F238E27FC236}">
                <a16:creationId xmlns:a16="http://schemas.microsoft.com/office/drawing/2014/main" id="{53214FBF-1555-71EA-8C10-F250C689586C}"/>
              </a:ext>
            </a:extLst>
          </p:cNvPr>
          <p:cNvSpPr>
            <a:spLocks noGrp="1"/>
          </p:cNvSpPr>
          <p:nvPr>
            <p:ph type="pic" sz="quarter" idx="33" hasCustomPrompt="1"/>
          </p:nvPr>
        </p:nvSpPr>
        <p:spPr>
          <a:xfrm>
            <a:off x="10037156" y="7591685"/>
            <a:ext cx="1561320" cy="179361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Tree>
    <p:extLst>
      <p:ext uri="{BB962C8B-B14F-4D97-AF65-F5344CB8AC3E}">
        <p14:creationId xmlns:p14="http://schemas.microsoft.com/office/powerpoint/2010/main" val="3037843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sources_Device Mocku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dirty="0"/>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0779182A-A7D3-F927-F608-7B429052DA31}"/>
              </a:ext>
            </a:extLst>
          </p:cNvPr>
          <p:cNvSpPr>
            <a:spLocks noGrp="1"/>
          </p:cNvSpPr>
          <p:nvPr>
            <p:ph type="pic" sz="quarter" idx="16" hasCustomPrompt="1"/>
          </p:nvPr>
        </p:nvSpPr>
        <p:spPr>
          <a:xfrm>
            <a:off x="800959" y="3034747"/>
            <a:ext cx="2141621" cy="4638261"/>
          </a:xfrm>
          <a:prstGeom prst="roundRect">
            <a:avLst>
              <a:gd name="adj" fmla="val 1383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9" name="Picture Placeholder 5">
            <a:extLst>
              <a:ext uri="{FF2B5EF4-FFF2-40B4-BE49-F238E27FC236}">
                <a16:creationId xmlns:a16="http://schemas.microsoft.com/office/drawing/2014/main" id="{52275BEF-2806-BECE-A357-A6AD7C177DA8}"/>
              </a:ext>
            </a:extLst>
          </p:cNvPr>
          <p:cNvSpPr>
            <a:spLocks noGrp="1"/>
          </p:cNvSpPr>
          <p:nvPr>
            <p:ph type="pic" sz="quarter" idx="17" hasCustomPrompt="1"/>
          </p:nvPr>
        </p:nvSpPr>
        <p:spPr>
          <a:xfrm>
            <a:off x="3696511" y="3177702"/>
            <a:ext cx="6219217" cy="4345021"/>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10" name="Picture Placeholder 5">
            <a:extLst>
              <a:ext uri="{FF2B5EF4-FFF2-40B4-BE49-F238E27FC236}">
                <a16:creationId xmlns:a16="http://schemas.microsoft.com/office/drawing/2014/main" id="{0A6423FB-59EC-79CD-C246-A9758544B1EC}"/>
              </a:ext>
            </a:extLst>
          </p:cNvPr>
          <p:cNvSpPr>
            <a:spLocks noGrp="1"/>
          </p:cNvSpPr>
          <p:nvPr>
            <p:ph type="pic" sz="quarter" idx="18" hasCustomPrompt="1"/>
          </p:nvPr>
        </p:nvSpPr>
        <p:spPr>
          <a:xfrm>
            <a:off x="10824520" y="2248930"/>
            <a:ext cx="4337222" cy="6227805"/>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Tree>
    <p:extLst>
      <p:ext uri="{BB962C8B-B14F-4D97-AF65-F5344CB8AC3E}">
        <p14:creationId xmlns:p14="http://schemas.microsoft.com/office/powerpoint/2010/main" val="3146779468"/>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sources_Device Mockups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538228-05EA-3D72-8981-3A52599DDC18}"/>
              </a:ext>
            </a:extLst>
          </p:cNvPr>
          <p:cNvSpPr>
            <a:spLocks noGrp="1"/>
          </p:cNvSpPr>
          <p:nvPr>
            <p:ph type="pic" sz="quarter" idx="16" hasCustomPrompt="1"/>
          </p:nvPr>
        </p:nvSpPr>
        <p:spPr>
          <a:xfrm>
            <a:off x="1954763" y="4042834"/>
            <a:ext cx="5510140" cy="3568700"/>
          </a:xfrm>
          <a:prstGeom prst="roundRect">
            <a:avLst>
              <a:gd name="adj" fmla="val 1849"/>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dirty="0"/>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10" name="Picture Placeholder 5">
            <a:extLst>
              <a:ext uri="{FF2B5EF4-FFF2-40B4-BE49-F238E27FC236}">
                <a16:creationId xmlns:a16="http://schemas.microsoft.com/office/drawing/2014/main" id="{64ED2ADE-3468-9A1B-A792-7A7BCDD34AD7}"/>
              </a:ext>
            </a:extLst>
          </p:cNvPr>
          <p:cNvSpPr>
            <a:spLocks noGrp="1"/>
          </p:cNvSpPr>
          <p:nvPr>
            <p:ph type="pic" sz="quarter" idx="17" hasCustomPrompt="1"/>
          </p:nvPr>
        </p:nvSpPr>
        <p:spPr>
          <a:xfrm>
            <a:off x="10017462" y="3086259"/>
            <a:ext cx="5800387" cy="3270091"/>
          </a:xfrm>
          <a:prstGeom prst="roundRect">
            <a:avLst>
              <a:gd name="adj" fmla="val 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Tree>
    <p:extLst>
      <p:ext uri="{BB962C8B-B14F-4D97-AF65-F5344CB8AC3E}">
        <p14:creationId xmlns:p14="http://schemas.microsoft.com/office/powerpoint/2010/main" val="2881194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13864"/>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_Health">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7B01D78-AC80-114F-E03C-872F53BC65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3500" y="4694773"/>
            <a:ext cx="2611460" cy="825215"/>
          </a:xfrm>
          <a:prstGeom prst="rect">
            <a:avLst/>
          </a:prstGeom>
        </p:spPr>
      </p:pic>
      <p:sp>
        <p:nvSpPr>
          <p:cNvPr id="5" name="Footer Placeholder 2">
            <a:extLst>
              <a:ext uri="{FF2B5EF4-FFF2-40B4-BE49-F238E27FC236}">
                <a16:creationId xmlns:a16="http://schemas.microsoft.com/office/drawing/2014/main" id="{2C97171A-9843-344A-BE72-C62914300CD0}"/>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dirty="0"/>
              <a:t>Header Text – Remove if Not Needed</a:t>
            </a:r>
          </a:p>
        </p:txBody>
      </p:sp>
    </p:spTree>
    <p:extLst>
      <p:ext uri="{BB962C8B-B14F-4D97-AF65-F5344CB8AC3E}">
        <p14:creationId xmlns:p14="http://schemas.microsoft.com/office/powerpoint/2010/main" val="2320719289"/>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_Learnin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9F0235B8-5D2C-6442-FF71-1773D71BE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3499" y="4695324"/>
            <a:ext cx="2606913" cy="827210"/>
          </a:xfrm>
          <a:prstGeom prst="rect">
            <a:avLst/>
          </a:prstGeom>
        </p:spPr>
      </p:pic>
      <p:sp>
        <p:nvSpPr>
          <p:cNvPr id="5" name="Footer Placeholder 2">
            <a:extLst>
              <a:ext uri="{FF2B5EF4-FFF2-40B4-BE49-F238E27FC236}">
                <a16:creationId xmlns:a16="http://schemas.microsoft.com/office/drawing/2014/main" id="{482B0C43-546F-1741-BCDC-80A3E7B53483}"/>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dirty="0"/>
              <a:t>Header Text – Remove if Not Needed</a:t>
            </a:r>
          </a:p>
        </p:txBody>
      </p:sp>
    </p:spTree>
    <p:extLst>
      <p:ext uri="{BB962C8B-B14F-4D97-AF65-F5344CB8AC3E}">
        <p14:creationId xmlns:p14="http://schemas.microsoft.com/office/powerpoint/2010/main" val="473992045"/>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2">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cxnSp>
        <p:nvCxnSpPr>
          <p:cNvPr id="96" name="Straight Connector 95">
            <a:extLst>
              <a:ext uri="{FF2B5EF4-FFF2-40B4-BE49-F238E27FC236}">
                <a16:creationId xmlns:a16="http://schemas.microsoft.com/office/drawing/2014/main" id="{04034D15-87E1-3BAA-6452-98797BD06D65}"/>
              </a:ext>
            </a:extLst>
          </p:cNvPr>
          <p:cNvCxnSpPr>
            <a:cxnSpLocks/>
          </p:cNvCxnSpPr>
          <p:nvPr userDrawn="1"/>
        </p:nvCxnSpPr>
        <p:spPr>
          <a:xfrm>
            <a:off x="908685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0143AFE-9104-5BA7-49D0-7ACFF3246A9F}"/>
              </a:ext>
            </a:extLst>
          </p:cNvPr>
          <p:cNvSpPr>
            <a:spLocks noGrp="1"/>
          </p:cNvSpPr>
          <p:nvPr>
            <p:ph type="sldNum" sz="quarter" idx="42"/>
          </p:nvPr>
        </p:nvSpPr>
        <p:spPr/>
        <p:txBody>
          <a:bodyPr/>
          <a:lstStyle/>
          <a:p>
            <a:fld id="{387AECDB-6C85-4FE3-9DAF-486A9B5BAE12}" type="slidenum">
              <a:rPr lang="en-GB" smtClean="0"/>
              <a:pPr/>
              <a:t>‹#›</a:t>
            </a:fld>
            <a:endParaRPr lang="en-GB" dirty="0"/>
          </a:p>
        </p:txBody>
      </p:sp>
      <p:sp>
        <p:nvSpPr>
          <p:cNvPr id="50" name="Text Placeholder 7">
            <a:extLst>
              <a:ext uri="{FF2B5EF4-FFF2-40B4-BE49-F238E27FC236}">
                <a16:creationId xmlns:a16="http://schemas.microsoft.com/office/drawing/2014/main" id="{7725F67A-9650-3244-A672-7B892806769E}"/>
              </a:ext>
            </a:extLst>
          </p:cNvPr>
          <p:cNvSpPr>
            <a:spLocks noGrp="1"/>
          </p:cNvSpPr>
          <p:nvPr>
            <p:ph type="body" sz="quarter" idx="13" hasCustomPrompt="1"/>
          </p:nvPr>
        </p:nvSpPr>
        <p:spPr>
          <a:xfrm>
            <a:off x="3529636" y="404983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51" name="Text Placeholder 7">
            <a:extLst>
              <a:ext uri="{FF2B5EF4-FFF2-40B4-BE49-F238E27FC236}">
                <a16:creationId xmlns:a16="http://schemas.microsoft.com/office/drawing/2014/main" id="{A7251195-7280-5445-BE6D-690815FF6765}"/>
              </a:ext>
            </a:extLst>
          </p:cNvPr>
          <p:cNvSpPr>
            <a:spLocks noGrp="1"/>
          </p:cNvSpPr>
          <p:nvPr>
            <p:ph type="body" sz="quarter" idx="43" hasCustomPrompt="1"/>
          </p:nvPr>
        </p:nvSpPr>
        <p:spPr>
          <a:xfrm>
            <a:off x="3529636" y="326012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52" name="Text Placeholder 7">
            <a:extLst>
              <a:ext uri="{FF2B5EF4-FFF2-40B4-BE49-F238E27FC236}">
                <a16:creationId xmlns:a16="http://schemas.microsoft.com/office/drawing/2014/main" id="{99012305-46F2-284E-802F-C56C76FB239C}"/>
              </a:ext>
            </a:extLst>
          </p:cNvPr>
          <p:cNvSpPr>
            <a:spLocks noGrp="1"/>
          </p:cNvSpPr>
          <p:nvPr>
            <p:ph type="body" sz="quarter" idx="44" hasCustomPrompt="1"/>
          </p:nvPr>
        </p:nvSpPr>
        <p:spPr>
          <a:xfrm>
            <a:off x="2689416" y="325547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01</a:t>
            </a:r>
            <a:endParaRPr lang="en-GB" dirty="0"/>
          </a:p>
        </p:txBody>
      </p:sp>
      <p:sp>
        <p:nvSpPr>
          <p:cNvPr id="53" name="Text Placeholder 7">
            <a:extLst>
              <a:ext uri="{FF2B5EF4-FFF2-40B4-BE49-F238E27FC236}">
                <a16:creationId xmlns:a16="http://schemas.microsoft.com/office/drawing/2014/main" id="{D5DE2EB4-B8F7-8842-9303-6CDB6B57A371}"/>
              </a:ext>
            </a:extLst>
          </p:cNvPr>
          <p:cNvSpPr>
            <a:spLocks noGrp="1"/>
          </p:cNvSpPr>
          <p:nvPr>
            <p:ph type="body" sz="quarter" idx="45" hasCustomPrompt="1"/>
          </p:nvPr>
        </p:nvSpPr>
        <p:spPr>
          <a:xfrm>
            <a:off x="3529636" y="603925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54" name="Text Placeholder 7">
            <a:extLst>
              <a:ext uri="{FF2B5EF4-FFF2-40B4-BE49-F238E27FC236}">
                <a16:creationId xmlns:a16="http://schemas.microsoft.com/office/drawing/2014/main" id="{D5129A95-BF7F-8747-BA3D-5750EA64A02F}"/>
              </a:ext>
            </a:extLst>
          </p:cNvPr>
          <p:cNvSpPr>
            <a:spLocks noGrp="1"/>
          </p:cNvSpPr>
          <p:nvPr>
            <p:ph type="body" sz="quarter" idx="46" hasCustomPrompt="1"/>
          </p:nvPr>
        </p:nvSpPr>
        <p:spPr>
          <a:xfrm>
            <a:off x="3529636"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55" name="Text Placeholder 7">
            <a:extLst>
              <a:ext uri="{FF2B5EF4-FFF2-40B4-BE49-F238E27FC236}">
                <a16:creationId xmlns:a16="http://schemas.microsoft.com/office/drawing/2014/main" id="{7B610AD6-0185-654B-B578-32EC3BC44435}"/>
              </a:ext>
            </a:extLst>
          </p:cNvPr>
          <p:cNvSpPr>
            <a:spLocks noGrp="1"/>
          </p:cNvSpPr>
          <p:nvPr>
            <p:ph type="body" sz="quarter" idx="47" hasCustomPrompt="1"/>
          </p:nvPr>
        </p:nvSpPr>
        <p:spPr>
          <a:xfrm>
            <a:off x="2689416" y="524489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02</a:t>
            </a:r>
            <a:endParaRPr lang="en-GB" dirty="0"/>
          </a:p>
        </p:txBody>
      </p:sp>
      <p:sp>
        <p:nvSpPr>
          <p:cNvPr id="56" name="Text Placeholder 7">
            <a:extLst>
              <a:ext uri="{FF2B5EF4-FFF2-40B4-BE49-F238E27FC236}">
                <a16:creationId xmlns:a16="http://schemas.microsoft.com/office/drawing/2014/main" id="{D338DC5D-8A68-1146-A1D6-2EBB313107F5}"/>
              </a:ext>
            </a:extLst>
          </p:cNvPr>
          <p:cNvSpPr>
            <a:spLocks noGrp="1"/>
          </p:cNvSpPr>
          <p:nvPr>
            <p:ph type="body" sz="quarter" idx="48" hasCustomPrompt="1"/>
          </p:nvPr>
        </p:nvSpPr>
        <p:spPr>
          <a:xfrm>
            <a:off x="3529636" y="8095930"/>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57" name="Text Placeholder 7">
            <a:extLst>
              <a:ext uri="{FF2B5EF4-FFF2-40B4-BE49-F238E27FC236}">
                <a16:creationId xmlns:a16="http://schemas.microsoft.com/office/drawing/2014/main" id="{2AF72B74-5869-7045-BD2E-15B2E1D78A5B}"/>
              </a:ext>
            </a:extLst>
          </p:cNvPr>
          <p:cNvSpPr>
            <a:spLocks noGrp="1"/>
          </p:cNvSpPr>
          <p:nvPr>
            <p:ph type="body" sz="quarter" idx="49" hasCustomPrompt="1"/>
          </p:nvPr>
        </p:nvSpPr>
        <p:spPr>
          <a:xfrm>
            <a:off x="3529636" y="7306219"/>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58" name="Text Placeholder 7">
            <a:extLst>
              <a:ext uri="{FF2B5EF4-FFF2-40B4-BE49-F238E27FC236}">
                <a16:creationId xmlns:a16="http://schemas.microsoft.com/office/drawing/2014/main" id="{E27DA2F2-948F-FF40-943C-334A8968B653}"/>
              </a:ext>
            </a:extLst>
          </p:cNvPr>
          <p:cNvSpPr>
            <a:spLocks noGrp="1"/>
          </p:cNvSpPr>
          <p:nvPr>
            <p:ph type="body" sz="quarter" idx="50" hasCustomPrompt="1"/>
          </p:nvPr>
        </p:nvSpPr>
        <p:spPr>
          <a:xfrm>
            <a:off x="2689416" y="7301563"/>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03</a:t>
            </a:r>
            <a:endParaRPr lang="en-GB" dirty="0"/>
          </a:p>
        </p:txBody>
      </p:sp>
      <p:sp>
        <p:nvSpPr>
          <p:cNvPr id="62" name="Text Placeholder 7">
            <a:extLst>
              <a:ext uri="{FF2B5EF4-FFF2-40B4-BE49-F238E27FC236}">
                <a16:creationId xmlns:a16="http://schemas.microsoft.com/office/drawing/2014/main" id="{162E6E80-B351-A44D-ACBF-3EB2CC72D893}"/>
              </a:ext>
            </a:extLst>
          </p:cNvPr>
          <p:cNvSpPr>
            <a:spLocks noGrp="1"/>
          </p:cNvSpPr>
          <p:nvPr>
            <p:ph type="body" sz="quarter" idx="51" hasCustomPrompt="1"/>
          </p:nvPr>
        </p:nvSpPr>
        <p:spPr>
          <a:xfrm>
            <a:off x="11934047" y="404983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63" name="Text Placeholder 7">
            <a:extLst>
              <a:ext uri="{FF2B5EF4-FFF2-40B4-BE49-F238E27FC236}">
                <a16:creationId xmlns:a16="http://schemas.microsoft.com/office/drawing/2014/main" id="{316D74CE-99FB-9F41-BEF5-928F9FD5E6F1}"/>
              </a:ext>
            </a:extLst>
          </p:cNvPr>
          <p:cNvSpPr>
            <a:spLocks noGrp="1"/>
          </p:cNvSpPr>
          <p:nvPr>
            <p:ph type="body" sz="quarter" idx="52" hasCustomPrompt="1"/>
          </p:nvPr>
        </p:nvSpPr>
        <p:spPr>
          <a:xfrm>
            <a:off x="11934047" y="326012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64" name="Text Placeholder 7">
            <a:extLst>
              <a:ext uri="{FF2B5EF4-FFF2-40B4-BE49-F238E27FC236}">
                <a16:creationId xmlns:a16="http://schemas.microsoft.com/office/drawing/2014/main" id="{C154A27A-52B3-E640-B655-4A10D6F6B625}"/>
              </a:ext>
            </a:extLst>
          </p:cNvPr>
          <p:cNvSpPr>
            <a:spLocks noGrp="1"/>
          </p:cNvSpPr>
          <p:nvPr>
            <p:ph type="body" sz="quarter" idx="53" hasCustomPrompt="1"/>
          </p:nvPr>
        </p:nvSpPr>
        <p:spPr>
          <a:xfrm>
            <a:off x="11093827" y="325547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04</a:t>
            </a:r>
            <a:endParaRPr lang="en-GB" dirty="0"/>
          </a:p>
        </p:txBody>
      </p:sp>
      <p:sp>
        <p:nvSpPr>
          <p:cNvPr id="65" name="Text Placeholder 7">
            <a:extLst>
              <a:ext uri="{FF2B5EF4-FFF2-40B4-BE49-F238E27FC236}">
                <a16:creationId xmlns:a16="http://schemas.microsoft.com/office/drawing/2014/main" id="{D226ED8E-0543-B34C-8AED-668EEDACB965}"/>
              </a:ext>
            </a:extLst>
          </p:cNvPr>
          <p:cNvSpPr>
            <a:spLocks noGrp="1"/>
          </p:cNvSpPr>
          <p:nvPr>
            <p:ph type="body" sz="quarter" idx="54" hasCustomPrompt="1"/>
          </p:nvPr>
        </p:nvSpPr>
        <p:spPr>
          <a:xfrm>
            <a:off x="11934047" y="603925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66" name="Text Placeholder 7">
            <a:extLst>
              <a:ext uri="{FF2B5EF4-FFF2-40B4-BE49-F238E27FC236}">
                <a16:creationId xmlns:a16="http://schemas.microsoft.com/office/drawing/2014/main" id="{76D8EF64-4F5B-2B4D-9F04-B5F947819DCA}"/>
              </a:ext>
            </a:extLst>
          </p:cNvPr>
          <p:cNvSpPr>
            <a:spLocks noGrp="1"/>
          </p:cNvSpPr>
          <p:nvPr>
            <p:ph type="body" sz="quarter" idx="55" hasCustomPrompt="1"/>
          </p:nvPr>
        </p:nvSpPr>
        <p:spPr>
          <a:xfrm>
            <a:off x="11934047"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67" name="Text Placeholder 7">
            <a:extLst>
              <a:ext uri="{FF2B5EF4-FFF2-40B4-BE49-F238E27FC236}">
                <a16:creationId xmlns:a16="http://schemas.microsoft.com/office/drawing/2014/main" id="{BF3DEF7A-DA17-4844-8B58-526CF584A00C}"/>
              </a:ext>
            </a:extLst>
          </p:cNvPr>
          <p:cNvSpPr>
            <a:spLocks noGrp="1"/>
          </p:cNvSpPr>
          <p:nvPr>
            <p:ph type="body" sz="quarter" idx="56" hasCustomPrompt="1"/>
          </p:nvPr>
        </p:nvSpPr>
        <p:spPr>
          <a:xfrm>
            <a:off x="11093827" y="524489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05</a:t>
            </a:r>
            <a:endParaRPr lang="en-GB" dirty="0"/>
          </a:p>
        </p:txBody>
      </p:sp>
      <p:sp>
        <p:nvSpPr>
          <p:cNvPr id="68" name="Text Placeholder 7">
            <a:extLst>
              <a:ext uri="{FF2B5EF4-FFF2-40B4-BE49-F238E27FC236}">
                <a16:creationId xmlns:a16="http://schemas.microsoft.com/office/drawing/2014/main" id="{31737235-D27F-704E-9822-B395A0732597}"/>
              </a:ext>
            </a:extLst>
          </p:cNvPr>
          <p:cNvSpPr>
            <a:spLocks noGrp="1"/>
          </p:cNvSpPr>
          <p:nvPr>
            <p:ph type="body" sz="quarter" idx="57" hasCustomPrompt="1"/>
          </p:nvPr>
        </p:nvSpPr>
        <p:spPr>
          <a:xfrm>
            <a:off x="11934047" y="8095930"/>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69" name="Text Placeholder 7">
            <a:extLst>
              <a:ext uri="{FF2B5EF4-FFF2-40B4-BE49-F238E27FC236}">
                <a16:creationId xmlns:a16="http://schemas.microsoft.com/office/drawing/2014/main" id="{A818639B-0434-2F4F-82A0-639993D1FB13}"/>
              </a:ext>
            </a:extLst>
          </p:cNvPr>
          <p:cNvSpPr>
            <a:spLocks noGrp="1"/>
          </p:cNvSpPr>
          <p:nvPr>
            <p:ph type="body" sz="quarter" idx="58" hasCustomPrompt="1"/>
          </p:nvPr>
        </p:nvSpPr>
        <p:spPr>
          <a:xfrm>
            <a:off x="11934047" y="7306219"/>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70" name="Text Placeholder 7">
            <a:extLst>
              <a:ext uri="{FF2B5EF4-FFF2-40B4-BE49-F238E27FC236}">
                <a16:creationId xmlns:a16="http://schemas.microsoft.com/office/drawing/2014/main" id="{E03F0F47-04D2-074D-8DEE-9BCC68D249DC}"/>
              </a:ext>
            </a:extLst>
          </p:cNvPr>
          <p:cNvSpPr>
            <a:spLocks noGrp="1"/>
          </p:cNvSpPr>
          <p:nvPr>
            <p:ph type="body" sz="quarter" idx="59" hasCustomPrompt="1"/>
          </p:nvPr>
        </p:nvSpPr>
        <p:spPr>
          <a:xfrm>
            <a:off x="11093827" y="7301563"/>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06</a:t>
            </a:r>
            <a:endParaRPr lang="en-GB" dirty="0"/>
          </a:p>
        </p:txBody>
      </p:sp>
      <p:sp>
        <p:nvSpPr>
          <p:cNvPr id="4" name="Title 1">
            <a:extLst>
              <a:ext uri="{FF2B5EF4-FFF2-40B4-BE49-F238E27FC236}">
                <a16:creationId xmlns:a16="http://schemas.microsoft.com/office/drawing/2014/main" id="{E43C9091-C339-7846-59E1-48AC252B3D1C}"/>
              </a:ext>
            </a:extLst>
          </p:cNvPr>
          <p:cNvSpPr>
            <a:spLocks noGrp="1"/>
          </p:cNvSpPr>
          <p:nvPr>
            <p:ph type="title" hasCustomPrompt="1"/>
          </p:nvPr>
        </p:nvSpPr>
        <p:spPr>
          <a:xfrm>
            <a:off x="661987" y="1126983"/>
            <a:ext cx="6747357" cy="1625198"/>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89483438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Statement with 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17886363" cy="10058400"/>
          </a:xfrm>
          <a:solidFill>
            <a:srgbClr val="BDBEBD"/>
          </a:solidFill>
        </p:spPr>
        <p:txBody>
          <a:bodyPr anchor="ctr"/>
          <a:lstStyle>
            <a:lvl1pPr algn="ctr">
              <a:defRPr>
                <a:solidFill>
                  <a:schemeClr val="bg1"/>
                </a:solidFill>
              </a:defRPr>
            </a:lvl1pPr>
          </a:lstStyle>
          <a:p>
            <a:r>
              <a:rPr lang="en-GB" dirty="0"/>
              <a:t>Click to place 16x9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66924" y="2095707"/>
            <a:ext cx="13752513" cy="1535460"/>
          </a:xfrm>
        </p:spPr>
        <p:txBody>
          <a:bodyPr/>
          <a:lstStyle>
            <a:lvl1pPr algn="ctr">
              <a:lnSpc>
                <a:spcPts val="6264"/>
              </a:lnSpc>
              <a:defRPr sz="5400">
                <a:solidFill>
                  <a:schemeClr val="tx1"/>
                </a:solidFill>
              </a:defRPr>
            </a:lvl1pPr>
          </a:lstStyle>
          <a:p>
            <a:r>
              <a:rPr lang="en-US" dirty="0"/>
              <a:t>Sed hendrerit </a:t>
            </a:r>
            <a:br>
              <a:rPr lang="en-US" dirty="0"/>
            </a:br>
            <a:r>
              <a:rPr lang="en-US" dirty="0"/>
              <a:t>consectetur dapibus</a:t>
            </a:r>
          </a:p>
        </p:txBody>
      </p:sp>
      <p:sp>
        <p:nvSpPr>
          <p:cNvPr id="11" name="Text Placeholder 4">
            <a:extLst>
              <a:ext uri="{FF2B5EF4-FFF2-40B4-BE49-F238E27FC236}">
                <a16:creationId xmlns:a16="http://schemas.microsoft.com/office/drawing/2014/main" id="{45F5B617-B7F6-4B3F-EC8E-27579D5BCDA4}"/>
              </a:ext>
            </a:extLst>
          </p:cNvPr>
          <p:cNvSpPr>
            <a:spLocks noGrp="1"/>
          </p:cNvSpPr>
          <p:nvPr>
            <p:ph type="body" sz="quarter" idx="12" hasCustomPrompt="1"/>
          </p:nvPr>
        </p:nvSpPr>
        <p:spPr>
          <a:xfrm>
            <a:off x="2951337" y="4388367"/>
            <a:ext cx="11696352" cy="1166812"/>
          </a:xfrm>
          <a:prstGeom prst="rect">
            <a:avLst/>
          </a:prstGeom>
        </p:spPr>
        <p:txBody>
          <a:bodyPr/>
          <a:lstStyle>
            <a:lvl1pPr marL="0" indent="0" algn="ctr">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marL="0" marR="0" lvl="0" indent="0" algn="ctr" defTabSz="1344150"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a:t>
            </a:r>
            <a:r>
              <a:rPr lang="en-GB" sz="2800" dirty="0"/>
              <a:t> Sed malesuada, arcu vel posuere tristique, tortor nibh pharetra arcu, sed dignissim mauris purus eget turpis. Phasellus at velit aliquet, accumsan leo vitae, aliquet sem. Pellentesque mattis nibh libero, sed dapibus diam dictum vel. Quisque neque ligula, faucibus sodales tincidunt sed, viverra vitae sapien. </a:t>
            </a:r>
            <a:endParaRPr lang="en-US" dirty="0"/>
          </a:p>
        </p:txBody>
      </p:sp>
    </p:spTree>
    <p:extLst>
      <p:ext uri="{BB962C8B-B14F-4D97-AF65-F5344CB8AC3E}">
        <p14:creationId xmlns:p14="http://schemas.microsoft.com/office/powerpoint/2010/main" val="16177946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a:grpSpLocks/>
          </p:cNvGrpSpPr>
          <p:nvPr/>
        </p:nvGrpSpPr>
        <p:grpSpPr>
          <a:xfrm>
            <a:off x="-4827095" y="-1000093"/>
            <a:ext cx="22713463" cy="12160107"/>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a:grpSpLocks/>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a:spLocks/>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5" name="Rectangle 124">
                <a:extLst>
                  <a:ext uri="{FF2B5EF4-FFF2-40B4-BE49-F238E27FC236}">
                    <a16:creationId xmlns:a16="http://schemas.microsoft.com/office/drawing/2014/main" id="{1F6E6E11-DABC-5EAA-E438-5356FA1F4FC6}"/>
                  </a:ext>
                </a:extLst>
              </p:cNvPr>
              <p:cNvSpPr>
                <a:spLocks/>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6" name="Rectangle 125">
                <a:extLst>
                  <a:ext uri="{FF2B5EF4-FFF2-40B4-BE49-F238E27FC236}">
                    <a16:creationId xmlns:a16="http://schemas.microsoft.com/office/drawing/2014/main" id="{23C3712D-A331-9B9E-2C68-28986B51D5B6}"/>
                  </a:ext>
                </a:extLst>
              </p:cNvPr>
              <p:cNvSpPr>
                <a:spLocks/>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7" name="Rectangle 126">
                <a:extLst>
                  <a:ext uri="{FF2B5EF4-FFF2-40B4-BE49-F238E27FC236}">
                    <a16:creationId xmlns:a16="http://schemas.microsoft.com/office/drawing/2014/main" id="{B3089147-B633-49F8-8BCC-AB60CAD39390}"/>
                  </a:ext>
                </a:extLst>
              </p:cNvPr>
              <p:cNvSpPr>
                <a:spLocks/>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8" name="Rectangle 127">
                <a:extLst>
                  <a:ext uri="{FF2B5EF4-FFF2-40B4-BE49-F238E27FC236}">
                    <a16:creationId xmlns:a16="http://schemas.microsoft.com/office/drawing/2014/main" id="{4DC43F07-DA36-531F-9418-D5F290B9625F}"/>
                  </a:ext>
                </a:extLst>
              </p:cNvPr>
              <p:cNvSpPr>
                <a:spLocks/>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9" name="Rectangle 128">
                <a:extLst>
                  <a:ext uri="{FF2B5EF4-FFF2-40B4-BE49-F238E27FC236}">
                    <a16:creationId xmlns:a16="http://schemas.microsoft.com/office/drawing/2014/main" id="{8ECBFB62-AA23-70EF-AB25-BB433F08B0F6}"/>
                  </a:ext>
                </a:extLst>
              </p:cNvPr>
              <p:cNvSpPr>
                <a:spLocks/>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0" name="Rectangle 129">
                <a:extLst>
                  <a:ext uri="{FF2B5EF4-FFF2-40B4-BE49-F238E27FC236}">
                    <a16:creationId xmlns:a16="http://schemas.microsoft.com/office/drawing/2014/main" id="{2F4F2A9C-B4CA-98C9-534A-D0E501E5C6DB}"/>
                  </a:ext>
                </a:extLst>
              </p:cNvPr>
              <p:cNvSpPr>
                <a:spLocks/>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1" name="Rectangle 130">
                <a:extLst>
                  <a:ext uri="{FF2B5EF4-FFF2-40B4-BE49-F238E27FC236}">
                    <a16:creationId xmlns:a16="http://schemas.microsoft.com/office/drawing/2014/main" id="{C39C5C5E-0F57-4C6D-B849-4EE178960917}"/>
                  </a:ext>
                </a:extLst>
              </p:cNvPr>
              <p:cNvSpPr>
                <a:spLocks/>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2" name="Rectangle 131">
                <a:extLst>
                  <a:ext uri="{FF2B5EF4-FFF2-40B4-BE49-F238E27FC236}">
                    <a16:creationId xmlns:a16="http://schemas.microsoft.com/office/drawing/2014/main" id="{A99A2008-F54E-F7E6-646C-5664150A6C5F}"/>
                  </a:ext>
                </a:extLst>
              </p:cNvPr>
              <p:cNvSpPr>
                <a:spLocks/>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3" name="Rectangle 132">
                <a:extLst>
                  <a:ext uri="{FF2B5EF4-FFF2-40B4-BE49-F238E27FC236}">
                    <a16:creationId xmlns:a16="http://schemas.microsoft.com/office/drawing/2014/main" id="{7029173D-F98A-1D04-F03A-1A3FC5486C39}"/>
                  </a:ext>
                </a:extLst>
              </p:cNvPr>
              <p:cNvSpPr>
                <a:spLocks/>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4" name="Rectangle 133">
                <a:extLst>
                  <a:ext uri="{FF2B5EF4-FFF2-40B4-BE49-F238E27FC236}">
                    <a16:creationId xmlns:a16="http://schemas.microsoft.com/office/drawing/2014/main" id="{700E0528-4E09-612B-4558-AA86C85AA002}"/>
                  </a:ext>
                </a:extLst>
              </p:cNvPr>
              <p:cNvSpPr>
                <a:spLocks/>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5" name="Rectangle 134">
                <a:extLst>
                  <a:ext uri="{FF2B5EF4-FFF2-40B4-BE49-F238E27FC236}">
                    <a16:creationId xmlns:a16="http://schemas.microsoft.com/office/drawing/2014/main" id="{BDFFC000-DA12-12BE-AFD7-B3EC51C24E87}"/>
                  </a:ext>
                </a:extLst>
              </p:cNvPr>
              <p:cNvSpPr>
                <a:spLocks/>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6" name="Rectangle 135">
                <a:extLst>
                  <a:ext uri="{FF2B5EF4-FFF2-40B4-BE49-F238E27FC236}">
                    <a16:creationId xmlns:a16="http://schemas.microsoft.com/office/drawing/2014/main" id="{52981096-7B35-6ED3-9030-B212F5593BDA}"/>
                  </a:ext>
                </a:extLst>
              </p:cNvPr>
              <p:cNvSpPr>
                <a:spLocks/>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7" name="Rectangle 136">
                <a:extLst>
                  <a:ext uri="{FF2B5EF4-FFF2-40B4-BE49-F238E27FC236}">
                    <a16:creationId xmlns:a16="http://schemas.microsoft.com/office/drawing/2014/main" id="{68A03FF0-6226-7D1B-78B4-F4F87DCB8C9D}"/>
                  </a:ext>
                </a:extLst>
              </p:cNvPr>
              <p:cNvSpPr>
                <a:spLocks/>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8" name="Rectangle 137">
                <a:extLst>
                  <a:ext uri="{FF2B5EF4-FFF2-40B4-BE49-F238E27FC236}">
                    <a16:creationId xmlns:a16="http://schemas.microsoft.com/office/drawing/2014/main" id="{11092025-43B6-5594-BFA9-FB0F28C4AF2C}"/>
                  </a:ext>
                </a:extLst>
              </p:cNvPr>
              <p:cNvSpPr>
                <a:spLocks/>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9" name="Rectangle 138">
                <a:extLst>
                  <a:ext uri="{FF2B5EF4-FFF2-40B4-BE49-F238E27FC236}">
                    <a16:creationId xmlns:a16="http://schemas.microsoft.com/office/drawing/2014/main" id="{3670547F-C28F-B36C-ED12-A8FD156BD93F}"/>
                  </a:ext>
                </a:extLst>
              </p:cNvPr>
              <p:cNvSpPr>
                <a:spLocks/>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0" name="Rectangle 139">
                <a:extLst>
                  <a:ext uri="{FF2B5EF4-FFF2-40B4-BE49-F238E27FC236}">
                    <a16:creationId xmlns:a16="http://schemas.microsoft.com/office/drawing/2014/main" id="{6780BA16-5094-8328-1C4A-14C0DC2D1265}"/>
                  </a:ext>
                </a:extLst>
              </p:cNvPr>
              <p:cNvSpPr>
                <a:spLocks/>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1" name="Rectangle 140">
                <a:extLst>
                  <a:ext uri="{FF2B5EF4-FFF2-40B4-BE49-F238E27FC236}">
                    <a16:creationId xmlns:a16="http://schemas.microsoft.com/office/drawing/2014/main" id="{D09EE087-F727-16F4-36E7-91FA93324DB8}"/>
                  </a:ext>
                </a:extLst>
              </p:cNvPr>
              <p:cNvSpPr>
                <a:spLocks/>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2" name="Rectangle 141">
                <a:extLst>
                  <a:ext uri="{FF2B5EF4-FFF2-40B4-BE49-F238E27FC236}">
                    <a16:creationId xmlns:a16="http://schemas.microsoft.com/office/drawing/2014/main" id="{FB7EA203-C10E-F578-CB78-FF32D0DFD0E4}"/>
                  </a:ext>
                </a:extLst>
              </p:cNvPr>
              <p:cNvSpPr>
                <a:spLocks/>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67" name="VERTICAL">
              <a:extLst>
                <a:ext uri="{FF2B5EF4-FFF2-40B4-BE49-F238E27FC236}">
                  <a16:creationId xmlns:a16="http://schemas.microsoft.com/office/drawing/2014/main" id="{460082FB-4F52-3074-3B2F-5E42E6170064}"/>
                </a:ext>
              </a:extLst>
            </p:cNvPr>
            <p:cNvGrpSpPr>
              <a:grpSpLocks/>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a:spLocks/>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9" name="TextBox 68">
                <a:extLst>
                  <a:ext uri="{FF2B5EF4-FFF2-40B4-BE49-F238E27FC236}">
                    <a16:creationId xmlns:a16="http://schemas.microsoft.com/office/drawing/2014/main" id="{D07B1F59-E589-E6C2-011C-04AAE8670AB1}"/>
                  </a:ext>
                </a:extLst>
              </p:cNvPr>
              <p:cNvSpPr txBox="1">
                <a:spLocks/>
              </p:cNvSpPr>
              <p:nvPr/>
            </p:nvSpPr>
            <p:spPr>
              <a:xfrm>
                <a:off x="-4195165" y="9505217"/>
                <a:ext cx="2696809" cy="523220"/>
              </a:xfrm>
              <a:prstGeom prst="rect">
                <a:avLst/>
              </a:prstGeom>
              <a:noFill/>
            </p:spPr>
            <p:txBody>
              <a:bodyPr wrap="square" rtlCol="0">
                <a:spAutoFit/>
              </a:bodyPr>
              <a:lstStyle/>
              <a:p>
                <a:pPr algn="r"/>
                <a:r>
                  <a:rPr lang="en-GB" sz="1400" dirty="0"/>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a:spLocks/>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1" name="Rectangle 70">
                <a:extLst>
                  <a:ext uri="{FF2B5EF4-FFF2-40B4-BE49-F238E27FC236}">
                    <a16:creationId xmlns:a16="http://schemas.microsoft.com/office/drawing/2014/main" id="{D0FFCB7E-9D46-C193-7EC5-6135A2C9F529}"/>
                  </a:ext>
                </a:extLst>
              </p:cNvPr>
              <p:cNvSpPr>
                <a:spLocks/>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2" name="Rectangle 71">
                <a:extLst>
                  <a:ext uri="{FF2B5EF4-FFF2-40B4-BE49-F238E27FC236}">
                    <a16:creationId xmlns:a16="http://schemas.microsoft.com/office/drawing/2014/main" id="{A00310CD-9DA8-BADD-F7B1-F824D59911EE}"/>
                  </a:ext>
                </a:extLst>
              </p:cNvPr>
              <p:cNvSpPr>
                <a:spLocks/>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3" name="Rectangle 72">
                <a:extLst>
                  <a:ext uri="{FF2B5EF4-FFF2-40B4-BE49-F238E27FC236}">
                    <a16:creationId xmlns:a16="http://schemas.microsoft.com/office/drawing/2014/main" id="{1AF9FFF8-F98C-0997-B01F-CE60E6F6523B}"/>
                  </a:ext>
                </a:extLst>
              </p:cNvPr>
              <p:cNvSpPr>
                <a:spLocks/>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4" name="Rectangle 73">
                <a:extLst>
                  <a:ext uri="{FF2B5EF4-FFF2-40B4-BE49-F238E27FC236}">
                    <a16:creationId xmlns:a16="http://schemas.microsoft.com/office/drawing/2014/main" id="{D5EACC6A-DB9B-3E56-2190-B2BA641DD28B}"/>
                  </a:ext>
                </a:extLst>
              </p:cNvPr>
              <p:cNvSpPr>
                <a:spLocks/>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5" name="Rectangle 74">
                <a:extLst>
                  <a:ext uri="{FF2B5EF4-FFF2-40B4-BE49-F238E27FC236}">
                    <a16:creationId xmlns:a16="http://schemas.microsoft.com/office/drawing/2014/main" id="{71BFDE94-976A-B524-13C2-CD77E567E683}"/>
                  </a:ext>
                </a:extLst>
              </p:cNvPr>
              <p:cNvSpPr>
                <a:spLocks/>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6" name="Rectangle 75">
                <a:extLst>
                  <a:ext uri="{FF2B5EF4-FFF2-40B4-BE49-F238E27FC236}">
                    <a16:creationId xmlns:a16="http://schemas.microsoft.com/office/drawing/2014/main" id="{A744B224-D7A3-1B6C-5D22-6A90B85F8661}"/>
                  </a:ext>
                </a:extLst>
              </p:cNvPr>
              <p:cNvSpPr>
                <a:spLocks/>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7" name="Rectangle 76">
                <a:extLst>
                  <a:ext uri="{FF2B5EF4-FFF2-40B4-BE49-F238E27FC236}">
                    <a16:creationId xmlns:a16="http://schemas.microsoft.com/office/drawing/2014/main" id="{68E79C2E-A606-8ECF-A825-7CCD8C95F15D}"/>
                  </a:ext>
                </a:extLst>
              </p:cNvPr>
              <p:cNvSpPr>
                <a:spLocks/>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8" name="Rectangle 77">
                <a:extLst>
                  <a:ext uri="{FF2B5EF4-FFF2-40B4-BE49-F238E27FC236}">
                    <a16:creationId xmlns:a16="http://schemas.microsoft.com/office/drawing/2014/main" id="{AB53A2CE-913A-CE9B-6FC4-FDAF5924F510}"/>
                  </a:ext>
                </a:extLst>
              </p:cNvPr>
              <p:cNvSpPr>
                <a:spLocks/>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9" name="Rectangle 78">
                <a:extLst>
                  <a:ext uri="{FF2B5EF4-FFF2-40B4-BE49-F238E27FC236}">
                    <a16:creationId xmlns:a16="http://schemas.microsoft.com/office/drawing/2014/main" id="{B53CD64E-28F6-FD92-F386-A45DB50DBF31}"/>
                  </a:ext>
                </a:extLst>
              </p:cNvPr>
              <p:cNvSpPr>
                <a:spLocks/>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0" name="Rectangle 79">
                <a:extLst>
                  <a:ext uri="{FF2B5EF4-FFF2-40B4-BE49-F238E27FC236}">
                    <a16:creationId xmlns:a16="http://schemas.microsoft.com/office/drawing/2014/main" id="{8FB05FAC-D410-E475-936B-F8C45A03F4AD}"/>
                  </a:ext>
                </a:extLst>
              </p:cNvPr>
              <p:cNvSpPr>
                <a:spLocks/>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1" name="Rectangle 80">
                <a:extLst>
                  <a:ext uri="{FF2B5EF4-FFF2-40B4-BE49-F238E27FC236}">
                    <a16:creationId xmlns:a16="http://schemas.microsoft.com/office/drawing/2014/main" id="{FAFB6CF2-FCF3-ACC0-9DC8-A5A167D756E2}"/>
                  </a:ext>
                </a:extLst>
              </p:cNvPr>
              <p:cNvSpPr>
                <a:spLocks/>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2" name="Rectangle 81">
                <a:extLst>
                  <a:ext uri="{FF2B5EF4-FFF2-40B4-BE49-F238E27FC236}">
                    <a16:creationId xmlns:a16="http://schemas.microsoft.com/office/drawing/2014/main" id="{E15AF712-4547-FFAB-4EE2-FC47392992BE}"/>
                  </a:ext>
                </a:extLst>
              </p:cNvPr>
              <p:cNvSpPr>
                <a:spLocks/>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3" name="Rectangle 82">
                <a:extLst>
                  <a:ext uri="{FF2B5EF4-FFF2-40B4-BE49-F238E27FC236}">
                    <a16:creationId xmlns:a16="http://schemas.microsoft.com/office/drawing/2014/main" id="{FFC5B880-177F-3B1E-69D2-AD448AF0945C}"/>
                  </a:ext>
                </a:extLst>
              </p:cNvPr>
              <p:cNvSpPr>
                <a:spLocks/>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4" name="Rectangle 83">
                <a:extLst>
                  <a:ext uri="{FF2B5EF4-FFF2-40B4-BE49-F238E27FC236}">
                    <a16:creationId xmlns:a16="http://schemas.microsoft.com/office/drawing/2014/main" id="{F43E4706-C8F9-FD90-D5C9-272965053DAF}"/>
                  </a:ext>
                </a:extLst>
              </p:cNvPr>
              <p:cNvSpPr>
                <a:spLocks/>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85" name="Group 84">
                <a:extLst>
                  <a:ext uri="{FF2B5EF4-FFF2-40B4-BE49-F238E27FC236}">
                    <a16:creationId xmlns:a16="http://schemas.microsoft.com/office/drawing/2014/main" id="{4B5611C6-FFAE-302E-F6E0-A345469E7542}"/>
                  </a:ext>
                </a:extLst>
              </p:cNvPr>
              <p:cNvGrpSpPr>
                <a:grpSpLocks/>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a:spLocks/>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3" name="Rectangle 112">
                  <a:extLst>
                    <a:ext uri="{FF2B5EF4-FFF2-40B4-BE49-F238E27FC236}">
                      <a16:creationId xmlns:a16="http://schemas.microsoft.com/office/drawing/2014/main" id="{628F8215-6A1A-1618-B87C-A237922CDA59}"/>
                    </a:ext>
                  </a:extLst>
                </p:cNvPr>
                <p:cNvSpPr>
                  <a:spLocks/>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4" name="Rectangle 113">
                  <a:extLst>
                    <a:ext uri="{FF2B5EF4-FFF2-40B4-BE49-F238E27FC236}">
                      <a16:creationId xmlns:a16="http://schemas.microsoft.com/office/drawing/2014/main" id="{6CE6CAB9-DBCB-FDE2-ED8F-E86EABCD6939}"/>
                    </a:ext>
                  </a:extLst>
                </p:cNvPr>
                <p:cNvSpPr>
                  <a:spLocks/>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5" name="Rectangle 114">
                  <a:extLst>
                    <a:ext uri="{FF2B5EF4-FFF2-40B4-BE49-F238E27FC236}">
                      <a16:creationId xmlns:a16="http://schemas.microsoft.com/office/drawing/2014/main" id="{2DB7F841-02D8-B749-8F7D-9654A4B66850}"/>
                    </a:ext>
                  </a:extLst>
                </p:cNvPr>
                <p:cNvSpPr>
                  <a:spLocks/>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6" name="Rectangle 115">
                  <a:extLst>
                    <a:ext uri="{FF2B5EF4-FFF2-40B4-BE49-F238E27FC236}">
                      <a16:creationId xmlns:a16="http://schemas.microsoft.com/office/drawing/2014/main" id="{A3E95FCD-D274-A081-DF72-D76AC27D0E66}"/>
                    </a:ext>
                  </a:extLst>
                </p:cNvPr>
                <p:cNvSpPr>
                  <a:spLocks/>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7" name="Rectangle 116">
                  <a:extLst>
                    <a:ext uri="{FF2B5EF4-FFF2-40B4-BE49-F238E27FC236}">
                      <a16:creationId xmlns:a16="http://schemas.microsoft.com/office/drawing/2014/main" id="{9DF4010D-0B42-FC3B-728B-530971A7C945}"/>
                    </a:ext>
                  </a:extLst>
                </p:cNvPr>
                <p:cNvSpPr>
                  <a:spLocks/>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8" name="Rectangle 117">
                  <a:extLst>
                    <a:ext uri="{FF2B5EF4-FFF2-40B4-BE49-F238E27FC236}">
                      <a16:creationId xmlns:a16="http://schemas.microsoft.com/office/drawing/2014/main" id="{B830ED23-BDEE-4372-9608-E503A8758569}"/>
                    </a:ext>
                  </a:extLst>
                </p:cNvPr>
                <p:cNvSpPr>
                  <a:spLocks/>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9" name="Rectangle 118">
                  <a:extLst>
                    <a:ext uri="{FF2B5EF4-FFF2-40B4-BE49-F238E27FC236}">
                      <a16:creationId xmlns:a16="http://schemas.microsoft.com/office/drawing/2014/main" id="{EF3B9A24-762F-2F2E-E74E-5E440307F66E}"/>
                    </a:ext>
                  </a:extLst>
                </p:cNvPr>
                <p:cNvSpPr>
                  <a:spLocks/>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0" name="Rectangle 119">
                  <a:extLst>
                    <a:ext uri="{FF2B5EF4-FFF2-40B4-BE49-F238E27FC236}">
                      <a16:creationId xmlns:a16="http://schemas.microsoft.com/office/drawing/2014/main" id="{FFF3BE7F-E44C-7E88-B8E3-90164644823A}"/>
                    </a:ext>
                  </a:extLst>
                </p:cNvPr>
                <p:cNvSpPr>
                  <a:spLocks/>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1" name="Rectangle 120">
                  <a:extLst>
                    <a:ext uri="{FF2B5EF4-FFF2-40B4-BE49-F238E27FC236}">
                      <a16:creationId xmlns:a16="http://schemas.microsoft.com/office/drawing/2014/main" id="{01B0EB23-1BB2-729F-78DE-4EBAFD5A53B4}"/>
                    </a:ext>
                  </a:extLst>
                </p:cNvPr>
                <p:cNvSpPr>
                  <a:spLocks/>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2" name="Rectangle 121">
                  <a:extLst>
                    <a:ext uri="{FF2B5EF4-FFF2-40B4-BE49-F238E27FC236}">
                      <a16:creationId xmlns:a16="http://schemas.microsoft.com/office/drawing/2014/main" id="{370745AD-10AD-F3E9-422D-082876BD2EA6}"/>
                    </a:ext>
                  </a:extLst>
                </p:cNvPr>
                <p:cNvSpPr>
                  <a:spLocks/>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3" name="Rectangle 122">
                  <a:extLst>
                    <a:ext uri="{FF2B5EF4-FFF2-40B4-BE49-F238E27FC236}">
                      <a16:creationId xmlns:a16="http://schemas.microsoft.com/office/drawing/2014/main" id="{F83C1015-D4CD-A9D1-59B3-D09345FB4AC5}"/>
                    </a:ext>
                  </a:extLst>
                </p:cNvPr>
                <p:cNvSpPr>
                  <a:spLocks/>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a:spLocks/>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90" name="Group 89">
                <a:extLst>
                  <a:ext uri="{FF2B5EF4-FFF2-40B4-BE49-F238E27FC236}">
                    <a16:creationId xmlns:a16="http://schemas.microsoft.com/office/drawing/2014/main" id="{BEF2BD1E-117A-FFC6-7B29-CDBA00D36EEF}"/>
                  </a:ext>
                </a:extLst>
              </p:cNvPr>
              <p:cNvGrpSpPr>
                <a:grpSpLocks/>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a:spLocks/>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2" name="TextBox 91">
                <a:extLst>
                  <a:ext uri="{FF2B5EF4-FFF2-40B4-BE49-F238E27FC236}">
                    <a16:creationId xmlns:a16="http://schemas.microsoft.com/office/drawing/2014/main" id="{55B43500-B217-DD1A-5B82-09C5BDE24403}"/>
                  </a:ext>
                </a:extLst>
              </p:cNvPr>
              <p:cNvSpPr txBox="1">
                <a:spLocks/>
              </p:cNvSpPr>
              <p:nvPr/>
            </p:nvSpPr>
            <p:spPr>
              <a:xfrm>
                <a:off x="-2805432" y="440694"/>
                <a:ext cx="768100" cy="253916"/>
              </a:xfrm>
              <a:prstGeom prst="rect">
                <a:avLst/>
              </a:prstGeom>
              <a:noFill/>
            </p:spPr>
            <p:txBody>
              <a:bodyPr wrap="square" rtlCol="0">
                <a:spAutoFit/>
              </a:bodyPr>
              <a:lstStyle/>
              <a:p>
                <a:pPr algn="ctr"/>
                <a:r>
                  <a:rPr lang="en-GB" sz="1050" dirty="0"/>
                  <a:t>1.25”</a:t>
                </a:r>
              </a:p>
            </p:txBody>
          </p:sp>
          <p:sp>
            <p:nvSpPr>
              <p:cNvPr id="93" name="TextBox 92">
                <a:extLst>
                  <a:ext uri="{FF2B5EF4-FFF2-40B4-BE49-F238E27FC236}">
                    <a16:creationId xmlns:a16="http://schemas.microsoft.com/office/drawing/2014/main" id="{7B76E2AF-BBFD-5465-537D-CADDB6FD3ED7}"/>
                  </a:ext>
                </a:extLst>
              </p:cNvPr>
              <p:cNvSpPr txBox="1">
                <a:spLocks/>
              </p:cNvSpPr>
              <p:nvPr/>
            </p:nvSpPr>
            <p:spPr>
              <a:xfrm>
                <a:off x="1446217" y="-986079"/>
                <a:ext cx="429863" cy="253916"/>
              </a:xfrm>
              <a:prstGeom prst="rect">
                <a:avLst/>
              </a:prstGeom>
              <a:noFill/>
            </p:spPr>
            <p:txBody>
              <a:bodyPr wrap="square" rtlCol="0">
                <a:spAutoFit/>
              </a:bodyPr>
              <a:lstStyle/>
              <a:p>
                <a:pPr algn="ctr"/>
                <a:r>
                  <a:rPr lang="en-GB" sz="1050" dirty="0"/>
                  <a:t>0.35”</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a:grpSpLocks/>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dirty="0"/>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a:grpSpLocks/>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dirty="0"/>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a:spLocks/>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00" name="TextBox 99">
                <a:extLst>
                  <a:ext uri="{FF2B5EF4-FFF2-40B4-BE49-F238E27FC236}">
                    <a16:creationId xmlns:a16="http://schemas.microsoft.com/office/drawing/2014/main" id="{DBE1AE44-6D43-8F0D-7218-B38BED8A0572}"/>
                  </a:ext>
                </a:extLst>
              </p:cNvPr>
              <p:cNvSpPr txBox="1">
                <a:spLocks/>
              </p:cNvSpPr>
              <p:nvPr/>
            </p:nvSpPr>
            <p:spPr>
              <a:xfrm>
                <a:off x="672922" y="10266874"/>
                <a:ext cx="773296" cy="253916"/>
              </a:xfrm>
              <a:prstGeom prst="rect">
                <a:avLst/>
              </a:prstGeom>
              <a:noFill/>
            </p:spPr>
            <p:txBody>
              <a:bodyPr wrap="square" rtlCol="0">
                <a:spAutoFit/>
              </a:bodyPr>
              <a:lstStyle/>
              <a:p>
                <a:pPr algn="ctr"/>
                <a:r>
                  <a:rPr lang="en-GB" sz="1050" dirty="0"/>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a:spLocks/>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103" name="Group 102">
                <a:extLst>
                  <a:ext uri="{FF2B5EF4-FFF2-40B4-BE49-F238E27FC236}">
                    <a16:creationId xmlns:a16="http://schemas.microsoft.com/office/drawing/2014/main" id="{13B3B39E-F108-C6F1-64D3-668D9D90E984}"/>
                  </a:ext>
                </a:extLst>
              </p:cNvPr>
              <p:cNvGrpSpPr>
                <a:grpSpLocks/>
              </p:cNvGrpSpPr>
              <p:nvPr/>
            </p:nvGrpSpPr>
            <p:grpSpPr>
              <a:xfrm>
                <a:off x="-2" y="-1000093"/>
                <a:ext cx="576052" cy="326021"/>
                <a:chOff x="-646178" y="-215547"/>
                <a:chExt cx="576052" cy="326021"/>
              </a:xfrm>
            </p:grpSpPr>
            <p:sp>
              <p:nvSpPr>
                <p:cNvPr id="104" name="TextBox 103" hidden="1">
                  <a:extLst>
                    <a:ext uri="{FF2B5EF4-FFF2-40B4-BE49-F238E27FC236}">
                      <a16:creationId xmlns:a16="http://schemas.microsoft.com/office/drawing/2014/main" id="{3BCEAA2C-90B2-D9BA-CB0E-CA87F9815F34}"/>
                    </a:ext>
                  </a:extLst>
                </p:cNvPr>
                <p:cNvSpPr txBox="1">
                  <a:spLocks/>
                </p:cNvSpPr>
                <p:nvPr/>
              </p:nvSpPr>
              <p:spPr>
                <a:xfrm>
                  <a:off x="-646178" y="-215547"/>
                  <a:ext cx="576052" cy="253916"/>
                </a:xfrm>
                <a:prstGeom prst="rect">
                  <a:avLst/>
                </a:prstGeom>
                <a:noFill/>
              </p:spPr>
              <p:txBody>
                <a:bodyPr wrap="square" rtlCol="0">
                  <a:spAutoFit/>
                </a:bodyPr>
                <a:lstStyle/>
                <a:p>
                  <a:pPr algn="ctr"/>
                  <a:r>
                    <a:rPr lang="en-GB" sz="1050" dirty="0"/>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662797" y="2587561"/>
            <a:ext cx="16560697" cy="6797739"/>
          </a:xfrm>
          <a:prstGeom prst="rect">
            <a:avLst/>
          </a:prstGeom>
        </p:spPr>
        <p:txBody>
          <a:bodyPr vert="horz" lIns="0" tIns="0" rIns="0" bIns="0" rtlCol="0" anchor="t" anchorCtr="0">
            <a:noAutofit/>
          </a:bodyPr>
          <a:lstStyle/>
          <a:p>
            <a:pPr lvl="0"/>
            <a:endParaRPr lang="en-US" noProof="0" dirty="0"/>
          </a:p>
        </p:txBody>
      </p:sp>
      <p:sp>
        <p:nvSpPr>
          <p:cNvPr id="2" name="TITLE"/>
          <p:cNvSpPr>
            <a:spLocks noGrp="1"/>
          </p:cNvSpPr>
          <p:nvPr>
            <p:ph type="title"/>
          </p:nvPr>
        </p:nvSpPr>
        <p:spPr>
          <a:xfrm>
            <a:off x="662797" y="1123489"/>
            <a:ext cx="16560697" cy="725493"/>
          </a:xfrm>
          <a:prstGeom prst="rect">
            <a:avLst/>
          </a:prstGeom>
        </p:spPr>
        <p:txBody>
          <a:bodyPr vert="horz" lIns="0" tIns="0" rIns="0" bIns="0" rtlCol="0" anchor="t" anchorCtr="0">
            <a:noAutofit/>
          </a:bodyPr>
          <a:lstStyle/>
          <a:p>
            <a:r>
              <a:rPr lang="en-GB" dirty="0" err="1"/>
              <a:t>XClick</a:t>
            </a:r>
            <a:r>
              <a:rPr lang="en-GB" dirty="0"/>
              <a:t> to edit Master title style </a:t>
            </a:r>
            <a:r>
              <a:rPr lang="en-GB" dirty="0" err="1"/>
              <a:t>Xx</a:t>
            </a:r>
            <a:endParaRPr lang="en-US" dirty="0"/>
          </a:p>
        </p:txBody>
      </p:sp>
      <p:sp>
        <p:nvSpPr>
          <p:cNvPr id="5" name="PRESENTATION TITLE OR SECTION"/>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dirty="0"/>
              <a:t>Header Text – Remove if Not Needed</a:t>
            </a:r>
          </a:p>
        </p:txBody>
      </p:sp>
      <p:sp>
        <p:nvSpPr>
          <p:cNvPr id="10" name="Slide Number Placeholder 9">
            <a:extLst>
              <a:ext uri="{FF2B5EF4-FFF2-40B4-BE49-F238E27FC236}">
                <a16:creationId xmlns:a16="http://schemas.microsoft.com/office/drawing/2014/main" id="{7AECEA63-CFCB-0CF2-2F5B-179E6ED1AD76}"/>
              </a:ext>
            </a:extLst>
          </p:cNvPr>
          <p:cNvSpPr>
            <a:spLocks noGrp="1"/>
          </p:cNvSpPr>
          <p:nvPr>
            <p:ph type="sldNum" sz="quarter" idx="4"/>
          </p:nvPr>
        </p:nvSpPr>
        <p:spPr>
          <a:xfrm>
            <a:off x="16132781" y="9590248"/>
            <a:ext cx="1090713" cy="353158"/>
          </a:xfrm>
          <a:prstGeom prst="rect">
            <a:avLst/>
          </a:prstGeom>
        </p:spPr>
        <p:txBody>
          <a:bodyPr vert="horz" lIns="0" tIns="0" rIns="0" bIns="0" rtlCol="0" anchor="ctr"/>
          <a:lstStyle>
            <a:lvl1pPr algn="r">
              <a:defRPr sz="1350">
                <a:solidFill>
                  <a:schemeClr val="accent3"/>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274038707"/>
      </p:ext>
    </p:extLst>
  </p:cSld>
  <p:clrMap bg1="lt1" tx1="dk1" bg2="lt2" tx2="dk2" accent1="accent1" accent2="accent2" accent3="accent3" accent4="accent4" accent5="accent5" accent6="accent6" hlink="hlink" folHlink="folHlink"/>
  <p:sldLayoutIdLst>
    <p:sldLayoutId id="2147483744" r:id="rId1"/>
    <p:sldLayoutId id="2147483747" r:id="rId2"/>
    <p:sldLayoutId id="2147483824" r:id="rId3"/>
    <p:sldLayoutId id="2147483821" r:id="rId4"/>
    <p:sldLayoutId id="2147483770" r:id="rId5"/>
    <p:sldLayoutId id="2147483797" r:id="rId6"/>
    <p:sldLayoutId id="2147483805" r:id="rId7"/>
    <p:sldLayoutId id="2147483765" r:id="rId8"/>
    <p:sldLayoutId id="2147483758" r:id="rId9"/>
    <p:sldLayoutId id="2147483828" r:id="rId10"/>
    <p:sldLayoutId id="2147483831" r:id="rId11"/>
    <p:sldLayoutId id="2147483832" r:id="rId12"/>
    <p:sldLayoutId id="2147483829" r:id="rId13"/>
    <p:sldLayoutId id="2147483798" r:id="rId14"/>
    <p:sldLayoutId id="2147483749" r:id="rId15"/>
    <p:sldLayoutId id="2147483750" r:id="rId16"/>
    <p:sldLayoutId id="2147483751" r:id="rId17"/>
    <p:sldLayoutId id="2147483752" r:id="rId18"/>
    <p:sldLayoutId id="2147483753" r:id="rId19"/>
    <p:sldLayoutId id="2147483754" r:id="rId20"/>
    <p:sldLayoutId id="2147483756" r:id="rId21"/>
    <p:sldLayoutId id="2147483755" r:id="rId22"/>
    <p:sldLayoutId id="2147483757" r:id="rId23"/>
    <p:sldLayoutId id="2147483833" r:id="rId24"/>
    <p:sldLayoutId id="2147483873" r:id="rId25"/>
    <p:sldLayoutId id="2147483880" r:id="rId26"/>
    <p:sldLayoutId id="2147483881" r:id="rId27"/>
    <p:sldLayoutId id="2147483884" r:id="rId28"/>
    <p:sldLayoutId id="2147483885" r:id="rId29"/>
    <p:sldLayoutId id="2147483780" r:id="rId30"/>
    <p:sldLayoutId id="2147483787" r:id="rId31"/>
    <p:sldLayoutId id="2147483882" r:id="rId32"/>
    <p:sldLayoutId id="2147483788" r:id="rId33"/>
    <p:sldLayoutId id="2147483781" r:id="rId34"/>
    <p:sldLayoutId id="2147483782" r:id="rId35"/>
    <p:sldLayoutId id="2147483783" r:id="rId36"/>
    <p:sldLayoutId id="2147483784" r:id="rId37"/>
    <p:sldLayoutId id="2147483785" r:id="rId38"/>
    <p:sldLayoutId id="2147483786" r:id="rId39"/>
    <p:sldLayoutId id="2147483830" r:id="rId40"/>
    <p:sldLayoutId id="2147483759" r:id="rId41"/>
    <p:sldLayoutId id="2147483760" r:id="rId42"/>
    <p:sldLayoutId id="2147483866" r:id="rId43"/>
    <p:sldLayoutId id="2147483819" r:id="rId44"/>
    <p:sldLayoutId id="2147483766" r:id="rId45"/>
    <p:sldLayoutId id="2147483764" r:id="rId46"/>
    <p:sldLayoutId id="2147483774" r:id="rId47"/>
    <p:sldLayoutId id="2147483771" r:id="rId48"/>
    <p:sldLayoutId id="2147483807" r:id="rId49"/>
    <p:sldLayoutId id="2147483773" r:id="rId50"/>
    <p:sldLayoutId id="2147483825" r:id="rId51"/>
    <p:sldLayoutId id="2147483826" r:id="rId52"/>
    <p:sldLayoutId id="2147483827" r:id="rId53"/>
    <p:sldLayoutId id="2147483886" r:id="rId54"/>
    <p:sldLayoutId id="2147483887" r:id="rId55"/>
    <p:sldLayoutId id="2147483883" r:id="rId56"/>
    <p:sldLayoutId id="2147483776" r:id="rId57"/>
    <p:sldLayoutId id="2147483777" r:id="rId58"/>
    <p:sldLayoutId id="2147483778" r:id="rId59"/>
    <p:sldLayoutId id="2147483802" r:id="rId60"/>
    <p:sldLayoutId id="2147483803" r:id="rId61"/>
    <p:sldLayoutId id="2147483804" r:id="rId62"/>
    <p:sldLayoutId id="2147483789" r:id="rId63"/>
    <p:sldLayoutId id="2147483792" r:id="rId64"/>
    <p:sldLayoutId id="2147483790" r:id="rId65"/>
    <p:sldLayoutId id="2147483799" r:id="rId66"/>
    <p:sldLayoutId id="2147483800" r:id="rId67"/>
    <p:sldLayoutId id="2147483848" r:id="rId68"/>
    <p:sldLayoutId id="2147483849" r:id="rId69"/>
    <p:sldLayoutId id="2147483851" r:id="rId70"/>
    <p:sldLayoutId id="2147483850" r:id="rId71"/>
    <p:sldLayoutId id="2147483835" r:id="rId72"/>
    <p:sldLayoutId id="2147483836" r:id="rId73"/>
    <p:sldLayoutId id="2147483814" r:id="rId74"/>
    <p:sldLayoutId id="2147483817" r:id="rId75"/>
    <p:sldLayoutId id="2147483818" r:id="rId76"/>
  </p:sldLayoutIdLst>
  <p:hf hdr="0" dt="0"/>
  <p:txStyles>
    <p:title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p:titleStyle>
    <p:body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32" rtl="0" eaLnBrk="1" latinLnBrk="0" hangingPunct="1">
        <a:defRPr sz="2640" kern="1200">
          <a:solidFill>
            <a:schemeClr val="tx1"/>
          </a:solidFill>
          <a:latin typeface="+mn-lt"/>
          <a:ea typeface="+mn-ea"/>
          <a:cs typeface="+mn-cs"/>
        </a:defRPr>
      </a:lvl1pPr>
      <a:lvl2pPr marL="670566" algn="l" defTabSz="1341132" rtl="0" eaLnBrk="1" latinLnBrk="0" hangingPunct="1">
        <a:defRPr sz="2640" kern="1200">
          <a:solidFill>
            <a:schemeClr val="tx1"/>
          </a:solidFill>
          <a:latin typeface="+mn-lt"/>
          <a:ea typeface="+mn-ea"/>
          <a:cs typeface="+mn-cs"/>
        </a:defRPr>
      </a:lvl2pPr>
      <a:lvl3pPr marL="1341132" algn="l" defTabSz="1341132" rtl="0" eaLnBrk="1" latinLnBrk="0" hangingPunct="1">
        <a:defRPr sz="2640" kern="1200">
          <a:solidFill>
            <a:schemeClr val="tx1"/>
          </a:solidFill>
          <a:latin typeface="+mn-lt"/>
          <a:ea typeface="+mn-ea"/>
          <a:cs typeface="+mn-cs"/>
        </a:defRPr>
      </a:lvl3pPr>
      <a:lvl4pPr marL="2011699" algn="l" defTabSz="1341132" rtl="0" eaLnBrk="1" latinLnBrk="0" hangingPunct="1">
        <a:defRPr sz="2640" kern="1200">
          <a:solidFill>
            <a:schemeClr val="tx1"/>
          </a:solidFill>
          <a:latin typeface="+mn-lt"/>
          <a:ea typeface="+mn-ea"/>
          <a:cs typeface="+mn-cs"/>
        </a:defRPr>
      </a:lvl4pPr>
      <a:lvl5pPr marL="2682265" algn="l" defTabSz="1341132" rtl="0" eaLnBrk="1" latinLnBrk="0" hangingPunct="1">
        <a:defRPr sz="2640" kern="1200">
          <a:solidFill>
            <a:schemeClr val="tx1"/>
          </a:solidFill>
          <a:latin typeface="+mn-lt"/>
          <a:ea typeface="+mn-ea"/>
          <a:cs typeface="+mn-cs"/>
        </a:defRPr>
      </a:lvl5pPr>
      <a:lvl6pPr marL="3352830" algn="l" defTabSz="1341132" rtl="0" eaLnBrk="1" latinLnBrk="0" hangingPunct="1">
        <a:defRPr sz="2640" kern="1200">
          <a:solidFill>
            <a:schemeClr val="tx1"/>
          </a:solidFill>
          <a:latin typeface="+mn-lt"/>
          <a:ea typeface="+mn-ea"/>
          <a:cs typeface="+mn-cs"/>
        </a:defRPr>
      </a:lvl6pPr>
      <a:lvl7pPr marL="4023397" algn="l" defTabSz="1341132" rtl="0" eaLnBrk="1" latinLnBrk="0" hangingPunct="1">
        <a:defRPr sz="2640" kern="1200">
          <a:solidFill>
            <a:schemeClr val="tx1"/>
          </a:solidFill>
          <a:latin typeface="+mn-lt"/>
          <a:ea typeface="+mn-ea"/>
          <a:cs typeface="+mn-cs"/>
        </a:defRPr>
      </a:lvl7pPr>
      <a:lvl8pPr marL="4693963" algn="l" defTabSz="1341132" rtl="0" eaLnBrk="1" latinLnBrk="0" hangingPunct="1">
        <a:defRPr sz="2640" kern="1200">
          <a:solidFill>
            <a:schemeClr val="tx1"/>
          </a:solidFill>
          <a:latin typeface="+mn-lt"/>
          <a:ea typeface="+mn-ea"/>
          <a:cs typeface="+mn-cs"/>
        </a:defRPr>
      </a:lvl8pPr>
      <a:lvl9pPr marL="5364529" algn="l" defTabSz="1341132" rtl="0" eaLnBrk="1" latinLnBrk="0" hangingPunct="1">
        <a:defRPr sz="264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7" userDrawn="1">
          <p15:clr>
            <a:srgbClr val="F26B43"/>
          </p15:clr>
        </p15:guide>
        <p15:guide id="3" pos="10850" userDrawn="1">
          <p15:clr>
            <a:srgbClr val="F26B43"/>
          </p15:clr>
        </p15:guide>
        <p15:guide id="4" pos="10169" userDrawn="1">
          <p15:clr>
            <a:srgbClr val="F26B43"/>
          </p15:clr>
        </p15:guide>
        <p15:guide id="5" pos="1098" userDrawn="1">
          <p15:clr>
            <a:srgbClr val="F26B43"/>
          </p15:clr>
        </p15:guide>
        <p15:guide id="6" pos="1302" userDrawn="1">
          <p15:clr>
            <a:srgbClr val="F26B43"/>
          </p15:clr>
        </p15:guide>
        <p15:guide id="7" pos="1982" userDrawn="1">
          <p15:clr>
            <a:srgbClr val="F26B43"/>
          </p15:clr>
        </p15:guide>
        <p15:guide id="8" pos="2186" userDrawn="1">
          <p15:clr>
            <a:srgbClr val="F26B43"/>
          </p15:clr>
        </p15:guide>
        <p15:guide id="9" pos="2867" userDrawn="1">
          <p15:clr>
            <a:srgbClr val="F26B43"/>
          </p15:clr>
        </p15:guide>
        <p15:guide id="10" pos="3071" userDrawn="1">
          <p15:clr>
            <a:srgbClr val="F26B43"/>
          </p15:clr>
        </p15:guide>
        <p15:guide id="11" pos="5724" userDrawn="1">
          <p15:clr>
            <a:srgbClr val="F26B43"/>
          </p15:clr>
        </p15:guide>
        <p15:guide id="12" pos="3751" userDrawn="1">
          <p15:clr>
            <a:srgbClr val="F26B43"/>
          </p15:clr>
        </p15:guide>
        <p15:guide id="13" pos="3955" userDrawn="1">
          <p15:clr>
            <a:srgbClr val="F26B43"/>
          </p15:clr>
        </p15:guide>
        <p15:guide id="14" pos="4658" userDrawn="1">
          <p15:clr>
            <a:srgbClr val="F26B43"/>
          </p15:clr>
        </p15:guide>
        <p15:guide id="15" pos="4840" userDrawn="1">
          <p15:clr>
            <a:srgbClr val="F26B43"/>
          </p15:clr>
        </p15:guide>
        <p15:guide id="16" pos="5543" userDrawn="1">
          <p15:clr>
            <a:srgbClr val="F26B43"/>
          </p15:clr>
        </p15:guide>
        <p15:guide id="17" pos="6427" userDrawn="1">
          <p15:clr>
            <a:srgbClr val="F26B43"/>
          </p15:clr>
        </p15:guide>
        <p15:guide id="18" pos="6609" userDrawn="1">
          <p15:clr>
            <a:srgbClr val="F26B43"/>
          </p15:clr>
        </p15:guide>
        <p15:guide id="19" pos="7289" userDrawn="1">
          <p15:clr>
            <a:srgbClr val="F26B43"/>
          </p15:clr>
        </p15:guide>
        <p15:guide id="20" pos="7516" userDrawn="1">
          <p15:clr>
            <a:srgbClr val="F26B43"/>
          </p15:clr>
        </p15:guide>
        <p15:guide id="21" pos="8174" userDrawn="1">
          <p15:clr>
            <a:srgbClr val="F26B43"/>
          </p15:clr>
        </p15:guide>
        <p15:guide id="22" pos="8400" userDrawn="1">
          <p15:clr>
            <a:srgbClr val="F26B43"/>
          </p15:clr>
        </p15:guide>
        <p15:guide id="23" pos="9081" userDrawn="1">
          <p15:clr>
            <a:srgbClr val="F26B43"/>
          </p15:clr>
        </p15:guide>
        <p15:guide id="24" pos="9285" userDrawn="1">
          <p15:clr>
            <a:srgbClr val="F26B43"/>
          </p15:clr>
        </p15:guide>
        <p15:guide id="25" pos="9965" userDrawn="1">
          <p15:clr>
            <a:srgbClr val="F26B43"/>
          </p15:clr>
        </p15:guide>
        <p15:guide id="27" orient="horz" pos="6336" userDrawn="1">
          <p15:clr>
            <a:srgbClr val="F26B43"/>
          </p15:clr>
        </p15:guide>
        <p15:guide id="45" userDrawn="1">
          <p15:clr>
            <a:srgbClr val="F26B43"/>
          </p15:clr>
        </p15:guide>
        <p15:guide id="46" orient="horz" pos="5912" userDrawn="1">
          <p15:clr>
            <a:srgbClr val="F26B43"/>
          </p15:clr>
        </p15:guide>
        <p15:guide id="47" orient="horz" pos="5708" userDrawn="1">
          <p15:clr>
            <a:srgbClr val="F26B43"/>
          </p15:clr>
        </p15:guide>
        <p15:guide id="48" orient="horz" pos="5096" userDrawn="1">
          <p15:clr>
            <a:srgbClr val="F26B43"/>
          </p15:clr>
        </p15:guide>
        <p15:guide id="49" orient="horz" pos="4688" userDrawn="1">
          <p15:clr>
            <a:srgbClr val="F26B43"/>
          </p15:clr>
        </p15:guide>
        <p15:guide id="50" orient="horz" pos="4483" userDrawn="1">
          <p15:clr>
            <a:srgbClr val="F26B43"/>
          </p15:clr>
        </p15:guide>
        <p15:guide id="51" orient="horz" pos="809" userDrawn="1">
          <p15:clr>
            <a:srgbClr val="F26B43"/>
          </p15:clr>
        </p15:guide>
        <p15:guide id="52" orient="horz" pos="1013" userDrawn="1">
          <p15:clr>
            <a:srgbClr val="F26B43"/>
          </p15:clr>
        </p15:guide>
        <p15:guide id="53" orient="horz" pos="5300" userDrawn="1">
          <p15:clr>
            <a:srgbClr val="F26B43"/>
          </p15:clr>
        </p15:guide>
        <p15:guide id="54" orient="horz" pos="1422" userDrawn="1">
          <p15:clr>
            <a:srgbClr val="F26B43"/>
          </p15:clr>
        </p15:guide>
        <p15:guide id="55" orient="horz" pos="1626" userDrawn="1">
          <p15:clr>
            <a:srgbClr val="F26B43"/>
          </p15:clr>
        </p15:guide>
        <p15:guide id="56" orient="horz" pos="2034" userDrawn="1">
          <p15:clr>
            <a:srgbClr val="F26B43"/>
          </p15:clr>
        </p15:guide>
        <p15:guide id="57" orient="horz" pos="2238" userDrawn="1">
          <p15:clr>
            <a:srgbClr val="F26B43"/>
          </p15:clr>
        </p15:guide>
        <p15:guide id="58" orient="horz" pos="2646" userDrawn="1">
          <p15:clr>
            <a:srgbClr val="F26B43"/>
          </p15:clr>
        </p15:guide>
        <p15:guide id="59" orient="horz" pos="2850" userDrawn="1">
          <p15:clr>
            <a:srgbClr val="F26B43"/>
          </p15:clr>
        </p15:guide>
        <p15:guide id="60" orient="horz" pos="3259" userDrawn="1">
          <p15:clr>
            <a:srgbClr val="F26B43"/>
          </p15:clr>
        </p15:guide>
        <p15:guide id="61" orient="horz" pos="3463" userDrawn="1">
          <p15:clr>
            <a:srgbClr val="F26B43"/>
          </p15:clr>
        </p15:guide>
        <p15:guide id="62" orient="horz" pos="3871" userDrawn="1">
          <p15:clr>
            <a:srgbClr val="F26B43"/>
          </p15:clr>
        </p15:guide>
        <p15:guide id="63" orient="horz" pos="407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3.tmp"/><Relationship Id="rId4" Type="http://schemas.openxmlformats.org/officeDocument/2006/relationships/image" Target="../media/image32.tmp"/></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36.tiff"/><Relationship Id="rId4" Type="http://schemas.openxmlformats.org/officeDocument/2006/relationships/image" Target="../media/image35.tiff"/></Relationships>
</file>

<file path=ppt/slides/_rels/slide14.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9.tmp"/><Relationship Id="rId4" Type="http://schemas.openxmlformats.org/officeDocument/2006/relationships/image" Target="../media/image38.tmp"/></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6.tmp"/><Relationship Id="rId4" Type="http://schemas.openxmlformats.org/officeDocument/2006/relationships/image" Target="../media/image5.tmp"/></Relationships>
</file>

<file path=ppt/slides/_rels/slide3.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8.tm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1.tif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7.tmp"/><Relationship Id="rId4" Type="http://schemas.openxmlformats.org/officeDocument/2006/relationships/image" Target="../media/image16.tmp"/></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4.tiff"/><Relationship Id="rId4" Type="http://schemas.openxmlformats.org/officeDocument/2006/relationships/image" Target="../media/image2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8CA67-7CCC-55CC-EA64-5D59DFD62A2B}"/>
              </a:ext>
            </a:extLst>
          </p:cNvPr>
          <p:cNvSpPr>
            <a:spLocks noGrp="1"/>
          </p:cNvSpPr>
          <p:nvPr>
            <p:ph type="title"/>
          </p:nvPr>
        </p:nvSpPr>
        <p:spPr>
          <a:xfrm>
            <a:off x="661987" y="5148450"/>
            <a:ext cx="14138893" cy="2366156"/>
          </a:xfrm>
        </p:spPr>
        <p:txBody>
          <a:bodyPr/>
          <a:lstStyle/>
          <a:p>
            <a:r>
              <a:rPr lang="en-US" dirty="0"/>
              <a:t>Guest and Lounge Seating</a:t>
            </a:r>
            <a:br>
              <a:rPr lang="en-US" dirty="0"/>
            </a:br>
            <a:r>
              <a:rPr lang="en-US" sz="5000" dirty="0"/>
              <a:t>Product Portfolio Overview</a:t>
            </a:r>
          </a:p>
        </p:txBody>
      </p:sp>
      <p:cxnSp>
        <p:nvCxnSpPr>
          <p:cNvPr id="6" name="Straight Connector 5">
            <a:extLst>
              <a:ext uri="{FF2B5EF4-FFF2-40B4-BE49-F238E27FC236}">
                <a16:creationId xmlns:a16="http://schemas.microsoft.com/office/drawing/2014/main" id="{C0A1CAC8-D928-5E73-0416-D121DCAE847C}"/>
              </a:ext>
            </a:extLst>
          </p:cNvPr>
          <p:cNvCxnSpPr>
            <a:cxnSpLocks/>
          </p:cNvCxnSpPr>
          <p:nvPr/>
        </p:nvCxnSpPr>
        <p:spPr>
          <a:xfrm>
            <a:off x="661988" y="6469063"/>
            <a:ext cx="165597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936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Regard</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10</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15157450" cy="6989093"/>
          </a:xfrm>
          <a:prstGeom prst="rect">
            <a:avLst/>
          </a:prstGeom>
          <a:noFill/>
          <a:ln w="9525">
            <a:noFill/>
            <a:miter lim="800000"/>
            <a:headEnd/>
            <a:tailEnd/>
          </a:ln>
        </p:spPr>
        <p:txBody>
          <a:bodyPr wrap="square">
            <a:spAutoFit/>
          </a:bodyPr>
          <a:lstStyle/>
          <a:p>
            <a:pPr marL="228600" indent="-228600" eaLnBrk="0" hangingPunct="0">
              <a:lnSpc>
                <a:spcPct val="100000"/>
              </a:lnSpc>
              <a:spcBef>
                <a:spcPct val="50000"/>
              </a:spcBef>
            </a:pPr>
            <a:r>
              <a:rPr lang="en-US" sz="1750" b="1" dirty="0">
                <a:solidFill>
                  <a:srgbClr val="404040"/>
                </a:solidFill>
                <a:latin typeface="+mn-lt"/>
              </a:rPr>
              <a:t>Features:</a:t>
            </a:r>
          </a:p>
          <a:p>
            <a:pPr marL="228600" indent="-228600" eaLnBrk="0" hangingPunct="0">
              <a:lnSpc>
                <a:spcPct val="100000"/>
              </a:lnSpc>
              <a:spcBef>
                <a:spcPts val="400"/>
              </a:spcBef>
              <a:buClr>
                <a:schemeClr val="tx1"/>
              </a:buClr>
              <a:buFont typeface="Arial" charset="0"/>
              <a:buChar char="•"/>
            </a:pPr>
            <a:r>
              <a:rPr lang="en-US" sz="1750" dirty="0">
                <a:latin typeface="+mn-lt"/>
              </a:rPr>
              <a:t>Boasts a frame-based, modular system of reconfigurable components</a:t>
            </a:r>
          </a:p>
          <a:p>
            <a:pPr marL="228600" indent="-228600" eaLnBrk="0" hangingPunct="0">
              <a:lnSpc>
                <a:spcPct val="100000"/>
              </a:lnSpc>
              <a:spcBef>
                <a:spcPts val="400"/>
              </a:spcBef>
              <a:buClr>
                <a:schemeClr val="tx1"/>
              </a:buClr>
              <a:buFont typeface="Arial" charset="0"/>
              <a:buChar char="•"/>
            </a:pPr>
            <a:r>
              <a:rPr lang="en-US" sz="1750" dirty="0">
                <a:latin typeface="+mn-lt"/>
              </a:rPr>
              <a:t>Affords meaning and productivity to transition spaces</a:t>
            </a:r>
          </a:p>
          <a:p>
            <a:pPr marL="228600" indent="-228600" eaLnBrk="0" hangingPunct="0">
              <a:lnSpc>
                <a:spcPct val="100000"/>
              </a:lnSpc>
              <a:spcBef>
                <a:spcPts val="400"/>
              </a:spcBef>
              <a:buClr>
                <a:schemeClr val="tx1"/>
              </a:buClr>
              <a:buFont typeface="Arial" charset="0"/>
              <a:buChar char="•"/>
            </a:pPr>
            <a:r>
              <a:rPr lang="en-US" sz="1750" dirty="0">
                <a:latin typeface="+mn-lt"/>
              </a:rPr>
              <a:t>Desk and media cabinets ensure productive waiting and optimize technology support</a:t>
            </a:r>
          </a:p>
          <a:p>
            <a:pPr marL="228600" indent="-228600" eaLnBrk="0" hangingPunct="0">
              <a:lnSpc>
                <a:spcPct val="100000"/>
              </a:lnSpc>
              <a:spcBef>
                <a:spcPts val="400"/>
              </a:spcBef>
              <a:buClr>
                <a:schemeClr val="tx1"/>
              </a:buClr>
              <a:buFont typeface="Arial" charset="0"/>
              <a:buChar char="•"/>
            </a:pPr>
            <a:r>
              <a:rPr lang="en-US" sz="1750" dirty="0">
                <a:latin typeface="+mn-lt"/>
              </a:rPr>
              <a:t>Privacy screens offer seclusion and emphasize appropriate division of space</a:t>
            </a:r>
          </a:p>
          <a:p>
            <a:pPr marL="228600" indent="-228600" eaLnBrk="0" hangingPunct="0">
              <a:lnSpc>
                <a:spcPct val="100000"/>
              </a:lnSpc>
              <a:spcBef>
                <a:spcPts val="400"/>
              </a:spcBef>
              <a:buClr>
                <a:schemeClr val="tx1"/>
              </a:buClr>
              <a:buFont typeface="Arial" charset="0"/>
              <a:buChar char="•"/>
            </a:pPr>
            <a:r>
              <a:rPr lang="en-US" sz="1750" dirty="0">
                <a:latin typeface="+mn-lt"/>
              </a:rPr>
              <a:t>Contour arm and in-line table offer optional power integration to support mobile devices</a:t>
            </a:r>
          </a:p>
          <a:p>
            <a:pPr marL="228600" indent="-228600" eaLnBrk="0" hangingPunct="0">
              <a:lnSpc>
                <a:spcPct val="100000"/>
              </a:lnSpc>
              <a:spcBef>
                <a:spcPts val="400"/>
              </a:spcBef>
              <a:buClr>
                <a:schemeClr val="tx1"/>
              </a:buClr>
              <a:buFont typeface="Arial" charset="0"/>
              <a:buChar char="•"/>
            </a:pPr>
            <a:r>
              <a:rPr lang="en-US" sz="1750" dirty="0">
                <a:latin typeface="+mn-lt"/>
              </a:rPr>
              <a:t>Frame understructure is welded tubular steel</a:t>
            </a:r>
          </a:p>
          <a:p>
            <a:pPr marL="228600" indent="-228600" eaLnBrk="0" hangingPunct="0">
              <a:lnSpc>
                <a:spcPct val="100000"/>
              </a:lnSpc>
              <a:spcBef>
                <a:spcPts val="400"/>
              </a:spcBef>
              <a:buClr>
                <a:schemeClr val="tx1"/>
              </a:buClr>
              <a:buFont typeface="Arial" charset="0"/>
              <a:buChar char="•"/>
            </a:pPr>
            <a:r>
              <a:rPr lang="en-US" sz="1750" dirty="0">
                <a:latin typeface="+mn-lt"/>
              </a:rPr>
              <a:t>Dynamic load 500 lbs.</a:t>
            </a:r>
          </a:p>
          <a:p>
            <a:pPr marL="228600" indent="-228600" eaLnBrk="0" hangingPunct="0">
              <a:lnSpc>
                <a:spcPct val="100000"/>
              </a:lnSpc>
              <a:spcBef>
                <a:spcPts val="400"/>
              </a:spcBef>
              <a:buClr>
                <a:schemeClr val="tx1"/>
              </a:buClr>
              <a:buFont typeface="Arial" charset="0"/>
              <a:buChar char="•"/>
            </a:pPr>
            <a:r>
              <a:rPr lang="en-US" sz="1750" dirty="0">
                <a:latin typeface="+mn-lt"/>
              </a:rPr>
              <a:t>Static load 750 lbs.</a:t>
            </a:r>
          </a:p>
          <a:p>
            <a:pPr marL="228600" indent="-228600" eaLnBrk="0" hangingPunct="0">
              <a:lnSpc>
                <a:spcPct val="100000"/>
              </a:lnSpc>
              <a:spcBef>
                <a:spcPts val="400"/>
              </a:spcBef>
              <a:buFont typeface="Arial" charset="0"/>
              <a:buChar char="•"/>
            </a:pPr>
            <a:endParaRPr lang="en-US" sz="1750" dirty="0">
              <a:solidFill>
                <a:srgbClr val="776F65"/>
              </a:solidFill>
              <a:latin typeface="+mn-lt"/>
            </a:endParaRPr>
          </a:p>
          <a:p>
            <a:pPr eaLnBrk="0" hangingPunct="0">
              <a:lnSpc>
                <a:spcPct val="100000"/>
              </a:lnSpc>
              <a:spcBef>
                <a:spcPts val="400"/>
              </a:spcBef>
            </a:pPr>
            <a:r>
              <a:rPr lang="en-US" sz="1750" b="1" dirty="0">
                <a:solidFill>
                  <a:srgbClr val="404040"/>
                </a:solidFill>
                <a:latin typeface="+mn-lt"/>
              </a:rPr>
              <a:t>Available With:</a:t>
            </a:r>
            <a:endParaRPr lang="en-US" sz="1750" dirty="0">
              <a:solidFill>
                <a:srgbClr val="404040"/>
              </a:solidFill>
              <a:latin typeface="+mn-lt"/>
            </a:endParaRPr>
          </a:p>
          <a:p>
            <a:pPr marL="228600" indent="-228600" eaLnBrk="0" hangingPunct="0">
              <a:lnSpc>
                <a:spcPct val="100000"/>
              </a:lnSpc>
              <a:spcBef>
                <a:spcPts val="400"/>
              </a:spcBef>
              <a:buClr>
                <a:schemeClr val="tx1"/>
              </a:buClr>
              <a:buFont typeface="Arial" charset="0"/>
              <a:buChar char="•"/>
            </a:pPr>
            <a:r>
              <a:rPr lang="en-US" sz="1750" dirty="0">
                <a:latin typeface="+mn-lt"/>
              </a:rPr>
              <a:t>Base frames in single-sided, double-sided, bench, and booth with table configurations</a:t>
            </a:r>
          </a:p>
          <a:p>
            <a:pPr marL="228600" indent="-228600" eaLnBrk="0" hangingPunct="0">
              <a:lnSpc>
                <a:spcPct val="100000"/>
              </a:lnSpc>
              <a:spcBef>
                <a:spcPts val="400"/>
              </a:spcBef>
              <a:buClr>
                <a:schemeClr val="tx1"/>
              </a:buClr>
              <a:buFont typeface="Arial" charset="0"/>
              <a:buChar char="•"/>
            </a:pPr>
            <a:r>
              <a:rPr lang="en-US" sz="1750" dirty="0">
                <a:latin typeface="+mn-lt"/>
              </a:rPr>
              <a:t>Single- and double-sided frames in widths from 44” to 88”</a:t>
            </a:r>
          </a:p>
          <a:p>
            <a:pPr marL="228600" indent="-228600" eaLnBrk="0" hangingPunct="0">
              <a:lnSpc>
                <a:spcPct val="100000"/>
              </a:lnSpc>
              <a:spcBef>
                <a:spcPts val="400"/>
              </a:spcBef>
              <a:buClr>
                <a:schemeClr val="tx1"/>
              </a:buClr>
              <a:buFont typeface="Arial" charset="0"/>
              <a:buChar char="•"/>
            </a:pPr>
            <a:r>
              <a:rPr lang="en-US" sz="1750" dirty="0">
                <a:latin typeface="+mn-lt"/>
              </a:rPr>
              <a:t>Seat cushions in 22”, 27 ½” and 33” widths; bench cushion</a:t>
            </a:r>
          </a:p>
          <a:p>
            <a:pPr marL="228600" indent="-228600" eaLnBrk="0" hangingPunct="0">
              <a:lnSpc>
                <a:spcPct val="100000"/>
              </a:lnSpc>
              <a:spcBef>
                <a:spcPts val="400"/>
              </a:spcBef>
              <a:buClr>
                <a:schemeClr val="tx1"/>
              </a:buClr>
              <a:buFont typeface="Arial" charset="0"/>
              <a:buChar char="•"/>
            </a:pPr>
            <a:r>
              <a:rPr lang="en-US" sz="1750" dirty="0">
                <a:latin typeface="+mn-lt"/>
              </a:rPr>
              <a:t>Single- and double-sided backs to match frame widths</a:t>
            </a:r>
          </a:p>
          <a:p>
            <a:pPr marL="228600" indent="-228600" eaLnBrk="0" hangingPunct="0">
              <a:lnSpc>
                <a:spcPct val="100000"/>
              </a:lnSpc>
              <a:spcBef>
                <a:spcPts val="400"/>
              </a:spcBef>
              <a:buClr>
                <a:schemeClr val="tx1"/>
              </a:buClr>
              <a:buFont typeface="Arial" charset="0"/>
              <a:buChar char="•"/>
            </a:pPr>
            <a:r>
              <a:rPr lang="en-US" sz="1750" dirty="0">
                <a:latin typeface="+mn-lt"/>
              </a:rPr>
              <a:t>5.5” and 11” single- and double-sided arms</a:t>
            </a:r>
          </a:p>
          <a:p>
            <a:pPr marL="228600" indent="-228600" eaLnBrk="0" hangingPunct="0">
              <a:lnSpc>
                <a:spcPct val="100000"/>
              </a:lnSpc>
              <a:spcBef>
                <a:spcPts val="400"/>
              </a:spcBef>
              <a:buClr>
                <a:schemeClr val="tx1"/>
              </a:buClr>
              <a:buFont typeface="Arial" charset="0"/>
              <a:buChar char="•"/>
            </a:pPr>
            <a:r>
              <a:rPr lang="en-US" sz="1750" dirty="0">
                <a:latin typeface="+mn-lt"/>
              </a:rPr>
              <a:t>Optional in-arm and under-frame power integration </a:t>
            </a:r>
          </a:p>
          <a:p>
            <a:pPr marL="228600" indent="-228600" eaLnBrk="0" hangingPunct="0">
              <a:lnSpc>
                <a:spcPct val="100000"/>
              </a:lnSpc>
              <a:spcBef>
                <a:spcPts val="400"/>
              </a:spcBef>
              <a:buClr>
                <a:schemeClr val="tx1"/>
              </a:buClr>
              <a:buFont typeface="Arial" charset="0"/>
              <a:buChar char="•"/>
            </a:pPr>
            <a:r>
              <a:rPr lang="en-US" sz="1750" dirty="0">
                <a:latin typeface="+mn-lt"/>
              </a:rPr>
              <a:t>Plastic arm caps</a:t>
            </a:r>
          </a:p>
          <a:p>
            <a:pPr marL="228600" indent="-228600" eaLnBrk="0" hangingPunct="0">
              <a:lnSpc>
                <a:spcPct val="100000"/>
              </a:lnSpc>
              <a:spcBef>
                <a:spcPts val="400"/>
              </a:spcBef>
              <a:buClr>
                <a:schemeClr val="tx1"/>
              </a:buClr>
              <a:buFont typeface="Arial" charset="0"/>
              <a:buChar char="•"/>
            </a:pPr>
            <a:r>
              <a:rPr lang="en-US" sz="1750" dirty="0">
                <a:latin typeface="+mn-lt"/>
              </a:rPr>
              <a:t>Coordinating freestanding tables and cabinets</a:t>
            </a:r>
          </a:p>
          <a:p>
            <a:pPr marL="228600" indent="-228600" eaLnBrk="0" hangingPunct="0">
              <a:lnSpc>
                <a:spcPct val="100000"/>
              </a:lnSpc>
              <a:spcBef>
                <a:spcPts val="400"/>
              </a:spcBef>
              <a:buClr>
                <a:schemeClr val="tx1"/>
              </a:buClr>
              <a:buFont typeface="Arial" charset="0"/>
              <a:buChar char="•"/>
            </a:pPr>
            <a:r>
              <a:rPr lang="en-US" sz="1750" dirty="0">
                <a:latin typeface="+mn-lt"/>
              </a:rPr>
              <a:t>Mobile Tablet</a:t>
            </a:r>
          </a:p>
          <a:p>
            <a:pPr marL="228600" indent="-228600" eaLnBrk="0" hangingPunct="0">
              <a:lnSpc>
                <a:spcPct val="100000"/>
              </a:lnSpc>
              <a:spcBef>
                <a:spcPts val="400"/>
              </a:spcBef>
              <a:buClr>
                <a:schemeClr val="tx1"/>
              </a:buClr>
              <a:buFont typeface="Arial" charset="0"/>
              <a:buChar char="•"/>
            </a:pPr>
            <a:r>
              <a:rPr lang="en-US" sz="1750" dirty="0">
                <a:latin typeface="+mn-lt"/>
              </a:rPr>
              <a:t>Storage end tables</a:t>
            </a:r>
            <a:endParaRPr lang="en-US" sz="1750" kern="0" dirty="0">
              <a:latin typeface="+mn-lt"/>
            </a:endParaRPr>
          </a:p>
          <a:p>
            <a:pPr marL="0" marR="0" lvl="0" indent="0" defTabSz="914400" eaLnBrk="0" fontAlgn="auto" latinLnBrk="0" hangingPunct="0">
              <a:lnSpc>
                <a:spcPct val="100000"/>
              </a:lnSpc>
              <a:spcBef>
                <a:spcPts val="300"/>
              </a:spcBef>
              <a:spcAft>
                <a:spcPts val="0"/>
              </a:spcAft>
              <a:buClr>
                <a:srgbClr val="43B02A"/>
              </a:buClr>
              <a:buSzTx/>
              <a:buFontTx/>
              <a:buNone/>
              <a:tabLst/>
              <a:defRPr/>
            </a:pPr>
            <a:endParaRPr kumimoji="0" lang="en-US" sz="1750" b="1" i="0" u="none" strike="noStrike" kern="0" cap="none" spc="0" normalizeH="0" baseline="0" noProof="0" dirty="0">
              <a:ln>
                <a:noFill/>
              </a:ln>
              <a:effectLst/>
              <a:uLnTx/>
              <a:uFillTx/>
              <a:latin typeface="+mn-lt"/>
            </a:endParaRPr>
          </a:p>
        </p:txBody>
      </p:sp>
      <p:grpSp>
        <p:nvGrpSpPr>
          <p:cNvPr id="3" name="Group 2">
            <a:extLst>
              <a:ext uri="{FF2B5EF4-FFF2-40B4-BE49-F238E27FC236}">
                <a16:creationId xmlns:a16="http://schemas.microsoft.com/office/drawing/2014/main" id="{1ABD6A5B-988C-2078-2AD3-948E4B540A16}"/>
              </a:ext>
            </a:extLst>
          </p:cNvPr>
          <p:cNvGrpSpPr/>
          <p:nvPr/>
        </p:nvGrpSpPr>
        <p:grpSpPr>
          <a:xfrm>
            <a:off x="9649871" y="813393"/>
            <a:ext cx="7028266" cy="8776855"/>
            <a:chOff x="4572000" y="533400"/>
            <a:chExt cx="4539343" cy="6108802"/>
          </a:xfrm>
        </p:grpSpPr>
        <p:pic>
          <p:nvPicPr>
            <p:cNvPr id="6" name="Picture 5">
              <a:extLst>
                <a:ext uri="{FF2B5EF4-FFF2-40B4-BE49-F238E27FC236}">
                  <a16:creationId xmlns:a16="http://schemas.microsoft.com/office/drawing/2014/main" id="{E53B521F-EE49-8D66-706B-ABE7682841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31" t="33367" r="8736" b="5546"/>
            <a:stretch/>
          </p:blipFill>
          <p:spPr>
            <a:xfrm>
              <a:off x="4572000" y="4735284"/>
              <a:ext cx="3907716" cy="1906918"/>
            </a:xfrm>
            <a:prstGeom prst="rect">
              <a:avLst/>
            </a:prstGeom>
          </p:spPr>
        </p:pic>
        <p:pic>
          <p:nvPicPr>
            <p:cNvPr id="7" name="Picture 6">
              <a:extLst>
                <a:ext uri="{FF2B5EF4-FFF2-40B4-BE49-F238E27FC236}">
                  <a16:creationId xmlns:a16="http://schemas.microsoft.com/office/drawing/2014/main" id="{1A15B716-C070-7A23-39A8-1F13FCD4FB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 t="12187" r="12049" b="7124"/>
            <a:stretch/>
          </p:blipFill>
          <p:spPr>
            <a:xfrm>
              <a:off x="5965371" y="2645227"/>
              <a:ext cx="3145972" cy="2090057"/>
            </a:xfrm>
            <a:prstGeom prst="rect">
              <a:avLst/>
            </a:prstGeom>
          </p:spPr>
        </p:pic>
        <p:pic>
          <p:nvPicPr>
            <p:cNvPr id="8" name="Picture 7">
              <a:extLst>
                <a:ext uri="{FF2B5EF4-FFF2-40B4-BE49-F238E27FC236}">
                  <a16:creationId xmlns:a16="http://schemas.microsoft.com/office/drawing/2014/main" id="{45E92EF3-878A-FFAF-14C5-934B8EC2F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93" t="17147" r="11682" b="7639"/>
            <a:stretch/>
          </p:blipFill>
          <p:spPr>
            <a:xfrm>
              <a:off x="5159700" y="533400"/>
              <a:ext cx="2884713" cy="1919826"/>
            </a:xfrm>
            <a:prstGeom prst="rect">
              <a:avLst/>
            </a:prstGeom>
          </p:spPr>
        </p:pic>
      </p:grpSp>
    </p:spTree>
    <p:extLst>
      <p:ext uri="{BB962C8B-B14F-4D97-AF65-F5344CB8AC3E}">
        <p14:creationId xmlns:p14="http://schemas.microsoft.com/office/powerpoint/2010/main" val="814290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Sieste</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11</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8606703" cy="5242461"/>
          </a:xfrm>
          <a:prstGeom prst="rect">
            <a:avLst/>
          </a:prstGeom>
          <a:noFill/>
          <a:ln w="9525">
            <a:noFill/>
            <a:miter lim="800000"/>
            <a:headEnd/>
            <a:tailEnd/>
          </a:ln>
        </p:spPr>
        <p:txBody>
          <a:bodyPr wrap="square">
            <a:spAutoFit/>
          </a:bodyPr>
          <a:lstStyle/>
          <a:p>
            <a:pPr eaLnBrk="0" hangingPunct="0">
              <a:lnSpc>
                <a:spcPct val="100000"/>
              </a:lnSpc>
              <a:spcBef>
                <a:spcPct val="50000"/>
              </a:spcBef>
            </a:pPr>
            <a:r>
              <a:rPr lang="en-US" sz="2000" b="1" dirty="0">
                <a:solidFill>
                  <a:srgbClr val="404040"/>
                </a:solidFill>
              </a:rPr>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Comfortable, clean design fits nicely in numerous environments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Durable hardwood frame with reinforced steel seat</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Allows for field replacement through zippers and Velcro® closures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Incorporates space between seat and back for easy cleaning</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Dynamic load 275 lbs. </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Static load 500 lbs.</a:t>
            </a:r>
          </a:p>
          <a:p>
            <a:pPr marL="285750" indent="-285750" eaLnBrk="0" hangingPunct="0">
              <a:lnSpc>
                <a:spcPct val="100000"/>
              </a:lnSpc>
              <a:spcBef>
                <a:spcPts val="400"/>
              </a:spcBef>
              <a:buFont typeface="Arial" panose="020B0604020202020204" pitchFamily="34" charset="0"/>
              <a:buChar char="•"/>
            </a:pPr>
            <a:endParaRPr lang="en-US" sz="1800" dirty="0"/>
          </a:p>
          <a:p>
            <a:pPr marL="285750" indent="-285750" eaLnBrk="0" hangingPunct="0">
              <a:lnSpc>
                <a:spcPct val="100000"/>
              </a:lnSpc>
              <a:spcBef>
                <a:spcPts val="400"/>
              </a:spcBef>
              <a:buFont typeface="Arial" panose="020B0604020202020204" pitchFamily="34" charset="0"/>
              <a:buChar char="•"/>
            </a:pPr>
            <a:endParaRPr lang="en-US" sz="1800" dirty="0"/>
          </a:p>
          <a:p>
            <a:pPr eaLnBrk="0" hangingPunct="0">
              <a:lnSpc>
                <a:spcPct val="100000"/>
              </a:lnSpc>
              <a:spcBef>
                <a:spcPts val="400"/>
              </a:spcBef>
            </a:pPr>
            <a:r>
              <a:rPr lang="en-US" sz="2000" b="1" dirty="0">
                <a:solidFill>
                  <a:srgbClr val="404040"/>
                </a:solidFill>
              </a:rPr>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Lounge, loveseat, sofa, and bariatric models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Upholstered, wood, or plastisol arm caps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Coordinating sleeper designs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Freestanding square tables in two heights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Moisture barrier</a:t>
            </a:r>
          </a:p>
          <a:p>
            <a:pPr marL="285750" marR="0" lvl="0" indent="-285750" defTabSz="914400" eaLnBrk="0" fontAlgn="auto" latinLnBrk="0" hangingPunct="0">
              <a:lnSpc>
                <a:spcPct val="100000"/>
              </a:lnSpc>
              <a:spcBef>
                <a:spcPts val="300"/>
              </a:spcBef>
              <a:spcAft>
                <a:spcPts val="0"/>
              </a:spcAft>
              <a:buClr>
                <a:srgbClr val="43B02A"/>
              </a:buClr>
              <a:buSzTx/>
              <a:buFont typeface="Arial" panose="020B0604020202020204" pitchFamily="34" charset="0"/>
              <a:buChar char="•"/>
              <a:tabLst/>
              <a:defRPr/>
            </a:pPr>
            <a:endParaRPr kumimoji="0" lang="en-US" sz="1750" b="1" i="0" u="none" strike="noStrike" kern="0" cap="none" spc="0" normalizeH="0" baseline="0" noProof="0" dirty="0">
              <a:ln>
                <a:noFill/>
              </a:ln>
              <a:effectLst/>
              <a:uLnTx/>
              <a:uFillTx/>
              <a:latin typeface="+mn-lt"/>
            </a:endParaRPr>
          </a:p>
        </p:txBody>
      </p:sp>
      <p:grpSp>
        <p:nvGrpSpPr>
          <p:cNvPr id="11" name="Group 10">
            <a:extLst>
              <a:ext uri="{FF2B5EF4-FFF2-40B4-BE49-F238E27FC236}">
                <a16:creationId xmlns:a16="http://schemas.microsoft.com/office/drawing/2014/main" id="{44FAE04F-B06B-7447-B246-879D89B8DC19}"/>
              </a:ext>
            </a:extLst>
          </p:cNvPr>
          <p:cNvGrpSpPr/>
          <p:nvPr/>
        </p:nvGrpSpPr>
        <p:grpSpPr>
          <a:xfrm>
            <a:off x="9852659" y="425364"/>
            <a:ext cx="7370835" cy="8819555"/>
            <a:chOff x="4239274" y="120564"/>
            <a:chExt cx="4784982" cy="6571581"/>
          </a:xfrm>
        </p:grpSpPr>
        <p:pic>
          <p:nvPicPr>
            <p:cNvPr id="2" name="Picture 1">
              <a:extLst>
                <a:ext uri="{FF2B5EF4-FFF2-40B4-BE49-F238E27FC236}">
                  <a16:creationId xmlns:a16="http://schemas.microsoft.com/office/drawing/2014/main" id="{314E0BAC-6C75-1AAF-8DC0-2E27FCCAD5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39274" y="4074028"/>
              <a:ext cx="2336166" cy="2618117"/>
            </a:xfrm>
            <a:prstGeom prst="rect">
              <a:avLst/>
            </a:prstGeom>
          </p:spPr>
        </p:pic>
        <p:pic>
          <p:nvPicPr>
            <p:cNvPr id="9" name="Picture 8">
              <a:extLst>
                <a:ext uri="{FF2B5EF4-FFF2-40B4-BE49-F238E27FC236}">
                  <a16:creationId xmlns:a16="http://schemas.microsoft.com/office/drawing/2014/main" id="{CBD9BDF9-286F-1561-759F-1CD5C4F68F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00856" y="120564"/>
              <a:ext cx="2287610" cy="2372265"/>
            </a:xfrm>
            <a:prstGeom prst="rect">
              <a:avLst/>
            </a:prstGeom>
          </p:spPr>
        </p:pic>
        <p:pic>
          <p:nvPicPr>
            <p:cNvPr id="10" name="Picture 9">
              <a:extLst>
                <a:ext uri="{FF2B5EF4-FFF2-40B4-BE49-F238E27FC236}">
                  <a16:creationId xmlns:a16="http://schemas.microsoft.com/office/drawing/2014/main" id="{6633DCEB-3D60-0134-9E50-1952E15FE5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395561" y="2492829"/>
              <a:ext cx="2628695" cy="2483996"/>
            </a:xfrm>
            <a:prstGeom prst="rect">
              <a:avLst/>
            </a:prstGeom>
          </p:spPr>
        </p:pic>
      </p:grpSp>
    </p:spTree>
    <p:extLst>
      <p:ext uri="{BB962C8B-B14F-4D97-AF65-F5344CB8AC3E}">
        <p14:creationId xmlns:p14="http://schemas.microsoft.com/office/powerpoint/2010/main" val="303938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Slope</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12</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8856766" cy="3849772"/>
          </a:xfrm>
          <a:prstGeom prst="rect">
            <a:avLst/>
          </a:prstGeom>
          <a:noFill/>
          <a:ln w="9525">
            <a:noFill/>
            <a:miter lim="800000"/>
            <a:headEnd/>
            <a:tailEnd/>
          </a:ln>
        </p:spPr>
        <p:txBody>
          <a:bodyPr wrap="square">
            <a:spAutoFit/>
          </a:bodyPr>
          <a:lstStyle/>
          <a:p>
            <a:pPr eaLnBrk="0" hangingPunct="0">
              <a:lnSpc>
                <a:spcPct val="100000"/>
              </a:lnSpc>
              <a:spcBef>
                <a:spcPct val="50000"/>
              </a:spcBef>
            </a:pPr>
            <a:r>
              <a:rPr lang="en-US" sz="2000" b="1" dirty="0">
                <a:solidFill>
                  <a:srgbClr val="404040"/>
                </a:solidFill>
              </a:rPr>
              <a:t>Features:</a:t>
            </a:r>
          </a:p>
          <a:p>
            <a:pPr marL="285750" indent="-285750" eaLnBrk="0" hangingPunct="0">
              <a:lnSpc>
                <a:spcPct val="100000"/>
              </a:lnSpc>
              <a:spcBef>
                <a:spcPts val="400"/>
              </a:spcBef>
              <a:buFont typeface="Arial" panose="020B0604020202020204" pitchFamily="34" charset="0"/>
              <a:buChar char="•"/>
            </a:pPr>
            <a:r>
              <a:rPr lang="en-US" sz="1800" dirty="0"/>
              <a:t>West Elm Slope’s iconic look with modified features to fit a healthcare environment</a:t>
            </a:r>
          </a:p>
          <a:p>
            <a:pPr marL="285750" indent="-285750" eaLnBrk="0" hangingPunct="0">
              <a:lnSpc>
                <a:spcPct val="100000"/>
              </a:lnSpc>
              <a:spcBef>
                <a:spcPts val="400"/>
              </a:spcBef>
              <a:buFont typeface="Arial" panose="020B0604020202020204" pitchFamily="34" charset="0"/>
              <a:buChar char="•"/>
            </a:pPr>
            <a:r>
              <a:rPr lang="en-US" sz="1800" dirty="0"/>
              <a:t>Modified for healthcare spaces with a decreased recline of 105 degrees</a:t>
            </a:r>
          </a:p>
          <a:p>
            <a:pPr marL="285750" indent="-285750" eaLnBrk="0" hangingPunct="0">
              <a:lnSpc>
                <a:spcPct val="100000"/>
              </a:lnSpc>
              <a:spcBef>
                <a:spcPts val="400"/>
              </a:spcBef>
              <a:buFont typeface="Arial" panose="020B0604020202020204" pitchFamily="34" charset="0"/>
              <a:buChar char="•"/>
            </a:pPr>
            <a:r>
              <a:rPr lang="en-US" sz="1800" dirty="0"/>
              <a:t>No vertical seams promote cleanability and infection control</a:t>
            </a:r>
          </a:p>
          <a:p>
            <a:pPr marL="285750" indent="-285750" eaLnBrk="0" hangingPunct="0">
              <a:lnSpc>
                <a:spcPct val="100000"/>
              </a:lnSpc>
              <a:spcBef>
                <a:spcPts val="400"/>
              </a:spcBef>
              <a:buFont typeface="Arial" panose="020B0604020202020204" pitchFamily="34" charset="0"/>
              <a:buChar char="•"/>
            </a:pPr>
            <a:r>
              <a:rPr lang="en-US" sz="1800" dirty="0"/>
              <a:t>Healthcare appropriate fabrics aid in durability and cleanability</a:t>
            </a:r>
          </a:p>
          <a:p>
            <a:pPr marL="285750" indent="-285750" eaLnBrk="0" hangingPunct="0">
              <a:lnSpc>
                <a:spcPct val="100000"/>
              </a:lnSpc>
              <a:spcBef>
                <a:spcPts val="400"/>
              </a:spcBef>
              <a:buFont typeface="Arial" panose="020B0604020202020204" pitchFamily="34" charset="0"/>
              <a:buChar char="•"/>
            </a:pPr>
            <a:r>
              <a:rPr lang="en-US" sz="1800" dirty="0"/>
              <a:t>Dynamic load 300 lbs.</a:t>
            </a:r>
          </a:p>
          <a:p>
            <a:pPr marL="285750" indent="-285750" eaLnBrk="0" hangingPunct="0">
              <a:lnSpc>
                <a:spcPct val="100000"/>
              </a:lnSpc>
              <a:spcBef>
                <a:spcPts val="400"/>
              </a:spcBef>
              <a:buFont typeface="Arial" panose="020B0604020202020204" pitchFamily="34" charset="0"/>
              <a:buChar char="•"/>
            </a:pPr>
            <a:r>
              <a:rPr lang="en-US" sz="1800" dirty="0"/>
              <a:t>Static load 500 lbs.</a:t>
            </a:r>
          </a:p>
          <a:p>
            <a:pPr marL="285750" indent="-285750" eaLnBrk="0" hangingPunct="0">
              <a:lnSpc>
                <a:spcPct val="100000"/>
              </a:lnSpc>
              <a:spcBef>
                <a:spcPts val="400"/>
              </a:spcBef>
              <a:buFont typeface="Arial" panose="020B0604020202020204" pitchFamily="34" charset="0"/>
              <a:buChar char="•"/>
            </a:pPr>
            <a:endParaRPr lang="en-US" sz="1800" dirty="0"/>
          </a:p>
          <a:p>
            <a:pPr eaLnBrk="0" hangingPunct="0">
              <a:lnSpc>
                <a:spcPct val="100000"/>
              </a:lnSpc>
              <a:spcBef>
                <a:spcPts val="400"/>
              </a:spcBef>
            </a:pPr>
            <a:r>
              <a:rPr lang="en-US" sz="2000" b="1" dirty="0">
                <a:solidFill>
                  <a:srgbClr val="404040"/>
                </a:solidFill>
              </a:rPr>
              <a:t>Available With:</a:t>
            </a:r>
          </a:p>
          <a:p>
            <a:pPr marL="285750" marR="0" lvl="0" indent="-285750" defTabSz="914400" eaLnBrk="0" fontAlgn="auto" latinLnBrk="0" hangingPunct="0">
              <a:lnSpc>
                <a:spcPct val="100000"/>
              </a:lnSpc>
              <a:spcBef>
                <a:spcPts val="300"/>
              </a:spcBef>
              <a:spcAft>
                <a:spcPts val="0"/>
              </a:spcAft>
              <a:buClr>
                <a:srgbClr val="43B02A"/>
              </a:buClr>
              <a:buSzTx/>
              <a:buFont typeface="Arial" panose="020B0604020202020204" pitchFamily="34" charset="0"/>
              <a:buChar char="•"/>
              <a:tabLst/>
              <a:defRPr/>
            </a:pPr>
            <a:r>
              <a:rPr lang="en-US" sz="1750" kern="0" dirty="0">
                <a:latin typeface="+mn-lt"/>
              </a:rPr>
              <a:t>Available as a single unit, bariatric unit, stacking chair, conference chair, bar height stool, and counter height stool</a:t>
            </a:r>
          </a:p>
          <a:p>
            <a:pPr marL="285750" marR="0" lvl="0" indent="-285750" defTabSz="914400" eaLnBrk="0" fontAlgn="auto" latinLnBrk="0" hangingPunct="0">
              <a:lnSpc>
                <a:spcPct val="100000"/>
              </a:lnSpc>
              <a:spcBef>
                <a:spcPts val="300"/>
              </a:spcBef>
              <a:spcAft>
                <a:spcPts val="0"/>
              </a:spcAft>
              <a:buClr>
                <a:srgbClr val="43B02A"/>
              </a:buClr>
              <a:buSzTx/>
              <a:buFont typeface="Arial" panose="020B0604020202020204" pitchFamily="34" charset="0"/>
              <a:buChar char="•"/>
              <a:tabLst/>
              <a:defRPr/>
            </a:pPr>
            <a:r>
              <a:rPr kumimoji="0" lang="en-US" sz="1750" i="0" u="none" strike="noStrike" kern="0" cap="none" spc="0" normalizeH="0" baseline="0" noProof="0" dirty="0">
                <a:ln>
                  <a:noFill/>
                </a:ln>
                <a:effectLst/>
                <a:uLnTx/>
                <a:uFillTx/>
                <a:latin typeface="+mn-lt"/>
              </a:rPr>
              <a:t>Products available with or without arms </a:t>
            </a:r>
          </a:p>
        </p:txBody>
      </p:sp>
      <p:pic>
        <p:nvPicPr>
          <p:cNvPr id="6" name="Picture 5" descr="A chair with a white seat&#10;&#10;Description automatically generated">
            <a:extLst>
              <a:ext uri="{FF2B5EF4-FFF2-40B4-BE49-F238E27FC236}">
                <a16:creationId xmlns:a16="http://schemas.microsoft.com/office/drawing/2014/main" id="{1B39F3BF-E504-6960-6BFB-38BCF2F3F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6096" y="900098"/>
            <a:ext cx="2739415" cy="4569479"/>
          </a:xfrm>
          <a:prstGeom prst="rect">
            <a:avLst/>
          </a:prstGeom>
        </p:spPr>
      </p:pic>
      <p:pic>
        <p:nvPicPr>
          <p:cNvPr id="13" name="Picture 12" descr="A chair with a white back&#10;&#10;Description automatically generated">
            <a:extLst>
              <a:ext uri="{FF2B5EF4-FFF2-40B4-BE49-F238E27FC236}">
                <a16:creationId xmlns:a16="http://schemas.microsoft.com/office/drawing/2014/main" id="{809D3290-6FC7-526A-D193-94C79F843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737" y="5521484"/>
            <a:ext cx="2731587" cy="4245343"/>
          </a:xfrm>
          <a:prstGeom prst="rect">
            <a:avLst/>
          </a:prstGeom>
        </p:spPr>
      </p:pic>
      <p:pic>
        <p:nvPicPr>
          <p:cNvPr id="8" name="Picture 7" descr="A gray chair with metal legs&#10;&#10;Description automatically generated">
            <a:extLst>
              <a:ext uri="{FF2B5EF4-FFF2-40B4-BE49-F238E27FC236}">
                <a16:creationId xmlns:a16="http://schemas.microsoft.com/office/drawing/2014/main" id="{827E254D-9B8D-E0A9-B2CF-629A5677C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5138" y="3184838"/>
            <a:ext cx="3431747" cy="3945984"/>
          </a:xfrm>
          <a:prstGeom prst="rect">
            <a:avLst/>
          </a:prstGeom>
        </p:spPr>
      </p:pic>
    </p:spTree>
    <p:extLst>
      <p:ext uri="{BB962C8B-B14F-4D97-AF65-F5344CB8AC3E}">
        <p14:creationId xmlns:p14="http://schemas.microsoft.com/office/powerpoint/2010/main" val="3033964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Sorrel</a:t>
            </a:r>
            <a:br>
              <a:rPr lang="en-US" dirty="0"/>
            </a:br>
            <a:endParaRPr lang="en-US" dirty="0"/>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13</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8856766" cy="7232749"/>
          </a:xfrm>
          <a:prstGeom prst="rect">
            <a:avLst/>
          </a:prstGeom>
          <a:noFill/>
          <a:ln w="9525">
            <a:noFill/>
            <a:miter lim="800000"/>
            <a:headEnd/>
            <a:tailEnd/>
          </a:ln>
        </p:spPr>
        <p:txBody>
          <a:bodyPr wrap="square">
            <a:spAutoFit/>
          </a:bodyPr>
          <a:lstStyle/>
          <a:p>
            <a:pPr eaLnBrk="0" hangingPunct="0">
              <a:lnSpc>
                <a:spcPct val="100000"/>
              </a:lnSpc>
              <a:spcBef>
                <a:spcPct val="50000"/>
              </a:spcBef>
            </a:pPr>
            <a:r>
              <a:rPr lang="en-US" sz="2000" b="1" dirty="0">
                <a:solidFill>
                  <a:srgbClr val="404040"/>
                </a:solidFill>
              </a:rPr>
              <a:t>Features:</a:t>
            </a:r>
          </a:p>
          <a:p>
            <a:pPr marL="285750" indent="-285750" eaLnBrk="0" hangingPunct="0">
              <a:lnSpc>
                <a:spcPct val="100000"/>
              </a:lnSpc>
              <a:spcBef>
                <a:spcPts val="400"/>
              </a:spcBef>
              <a:buFont typeface="Arial" panose="020B0604020202020204" pitchFamily="34" charset="0"/>
              <a:buChar char="•"/>
            </a:pPr>
            <a:r>
              <a:rPr lang="en-US" sz="1800" dirty="0"/>
              <a:t>Light and stackable design to maximize space in healthcare environments</a:t>
            </a:r>
          </a:p>
          <a:p>
            <a:pPr marL="285750" indent="-285750" eaLnBrk="0" hangingPunct="0">
              <a:lnSpc>
                <a:spcPct val="100000"/>
              </a:lnSpc>
              <a:spcBef>
                <a:spcPts val="400"/>
              </a:spcBef>
              <a:buFont typeface="Arial" panose="020B0604020202020204" pitchFamily="34" charset="0"/>
              <a:buChar char="•"/>
            </a:pPr>
            <a:r>
              <a:rPr lang="en-US" sz="1800" dirty="0"/>
              <a:t>Powder coat painted steel frame </a:t>
            </a:r>
          </a:p>
          <a:p>
            <a:pPr marL="285750" indent="-285750" eaLnBrk="0" hangingPunct="0">
              <a:lnSpc>
                <a:spcPct val="100000"/>
              </a:lnSpc>
              <a:spcBef>
                <a:spcPts val="400"/>
              </a:spcBef>
              <a:buFont typeface="Arial" panose="020B0604020202020204" pitchFamily="34" charset="0"/>
              <a:buChar char="•"/>
            </a:pPr>
            <a:r>
              <a:rPr lang="en-US" sz="1800" dirty="0"/>
              <a:t>All Steelcase paints are available </a:t>
            </a:r>
          </a:p>
          <a:p>
            <a:pPr marL="285750" indent="-285750" eaLnBrk="0" hangingPunct="0">
              <a:lnSpc>
                <a:spcPct val="100000"/>
              </a:lnSpc>
              <a:spcBef>
                <a:spcPts val="400"/>
              </a:spcBef>
              <a:buFont typeface="Arial" panose="020B0604020202020204" pitchFamily="34" charset="0"/>
              <a:buChar char="•"/>
            </a:pPr>
            <a:r>
              <a:rPr lang="en-US" sz="1800" dirty="0"/>
              <a:t>2” thick foam seat </a:t>
            </a:r>
          </a:p>
          <a:p>
            <a:pPr marL="285750" indent="-285750" eaLnBrk="0" hangingPunct="0">
              <a:lnSpc>
                <a:spcPct val="100000"/>
              </a:lnSpc>
              <a:spcBef>
                <a:spcPts val="400"/>
              </a:spcBef>
              <a:buFont typeface="Arial" panose="020B0604020202020204" pitchFamily="34" charset="0"/>
              <a:buChar char="•"/>
            </a:pPr>
            <a:r>
              <a:rPr lang="en-US" sz="1800" dirty="0"/>
              <a:t>18” W or 22” W seat</a:t>
            </a:r>
          </a:p>
          <a:p>
            <a:pPr marL="285750" indent="-285750" eaLnBrk="0" hangingPunct="0">
              <a:lnSpc>
                <a:spcPct val="100000"/>
              </a:lnSpc>
              <a:spcBef>
                <a:spcPts val="400"/>
              </a:spcBef>
              <a:buFont typeface="Arial" panose="020B0604020202020204" pitchFamily="34" charset="0"/>
              <a:buChar char="•"/>
            </a:pPr>
            <a:r>
              <a:rPr lang="en-US" sz="1800" dirty="0"/>
              <a:t>Plastic arm caps</a:t>
            </a:r>
          </a:p>
          <a:p>
            <a:pPr marL="285750" indent="-285750" eaLnBrk="0" hangingPunct="0">
              <a:lnSpc>
                <a:spcPct val="100000"/>
              </a:lnSpc>
              <a:spcBef>
                <a:spcPts val="400"/>
              </a:spcBef>
              <a:buFont typeface="Arial" panose="020B0604020202020204" pitchFamily="34" charset="0"/>
              <a:buChar char="•"/>
            </a:pPr>
            <a:r>
              <a:rPr lang="en-US" sz="1800" dirty="0"/>
              <a:t>Dynamic load 300 lbs.</a:t>
            </a:r>
          </a:p>
          <a:p>
            <a:pPr marL="285750" indent="-285750" eaLnBrk="0" hangingPunct="0">
              <a:lnSpc>
                <a:spcPct val="100000"/>
              </a:lnSpc>
              <a:spcBef>
                <a:spcPts val="400"/>
              </a:spcBef>
              <a:buFont typeface="Arial" panose="020B0604020202020204" pitchFamily="34" charset="0"/>
              <a:buChar char="•"/>
            </a:pPr>
            <a:r>
              <a:rPr lang="en-US" sz="1800" dirty="0"/>
              <a:t>Static load 500 lbs.</a:t>
            </a:r>
          </a:p>
          <a:p>
            <a:pPr eaLnBrk="0" hangingPunct="0">
              <a:lnSpc>
                <a:spcPct val="100000"/>
              </a:lnSpc>
              <a:spcBef>
                <a:spcPts val="400"/>
              </a:spcBef>
            </a:pPr>
            <a:endParaRPr lang="en-US" sz="1800" dirty="0"/>
          </a:p>
          <a:p>
            <a:pPr eaLnBrk="0" hangingPunct="0">
              <a:lnSpc>
                <a:spcPct val="100000"/>
              </a:lnSpc>
              <a:spcBef>
                <a:spcPts val="400"/>
              </a:spcBef>
            </a:pPr>
            <a:r>
              <a:rPr lang="en-US" sz="2000" b="1" dirty="0">
                <a:solidFill>
                  <a:srgbClr val="404040"/>
                </a:solidFill>
              </a:rPr>
              <a:t>Available With</a:t>
            </a:r>
          </a:p>
          <a:p>
            <a:pPr marL="285750" indent="-285750" eaLnBrk="0" hangingPunct="0">
              <a:lnSpc>
                <a:spcPct val="100000"/>
              </a:lnSpc>
              <a:spcBef>
                <a:spcPts val="400"/>
              </a:spcBef>
              <a:buFont typeface="Arial" panose="020B0604020202020204" pitchFamily="34" charset="0"/>
              <a:buChar char="•"/>
            </a:pPr>
            <a:r>
              <a:rPr lang="en-US" sz="1800" dirty="0">
                <a:solidFill>
                  <a:srgbClr val="404040"/>
                </a:solidFill>
              </a:rPr>
              <a:t>Straight or </a:t>
            </a:r>
            <a:r>
              <a:rPr lang="en-US" sz="1800" dirty="0" err="1">
                <a:solidFill>
                  <a:srgbClr val="404040"/>
                </a:solidFill>
              </a:rPr>
              <a:t>wallsaver</a:t>
            </a:r>
            <a:r>
              <a:rPr lang="en-US" sz="1800" dirty="0">
                <a:solidFill>
                  <a:srgbClr val="404040"/>
                </a:solidFill>
              </a:rPr>
              <a:t> legs</a:t>
            </a:r>
          </a:p>
          <a:p>
            <a:pPr marL="285750" indent="-285750" eaLnBrk="0" hangingPunct="0">
              <a:lnSpc>
                <a:spcPct val="100000"/>
              </a:lnSpc>
              <a:spcBef>
                <a:spcPts val="400"/>
              </a:spcBef>
              <a:buFont typeface="Arial" panose="020B0604020202020204" pitchFamily="34" charset="0"/>
              <a:buChar char="•"/>
            </a:pPr>
            <a:r>
              <a:rPr lang="en-US" sz="1800" dirty="0">
                <a:solidFill>
                  <a:srgbClr val="404040"/>
                </a:solidFill>
              </a:rPr>
              <a:t>Upholstered and maple wood back</a:t>
            </a:r>
          </a:p>
          <a:p>
            <a:pPr marL="285750" indent="-285750" eaLnBrk="0" hangingPunct="0">
              <a:lnSpc>
                <a:spcPct val="100000"/>
              </a:lnSpc>
              <a:spcBef>
                <a:spcPts val="400"/>
              </a:spcBef>
              <a:buFont typeface="Arial" panose="020B0604020202020204" pitchFamily="34" charset="0"/>
              <a:buChar char="•"/>
            </a:pPr>
            <a:r>
              <a:rPr lang="en-US" sz="1800" dirty="0">
                <a:solidFill>
                  <a:srgbClr val="404040"/>
                </a:solidFill>
              </a:rPr>
              <a:t>Leg guards</a:t>
            </a:r>
          </a:p>
          <a:p>
            <a:pPr marL="285750" indent="-285750" eaLnBrk="0" hangingPunct="0">
              <a:lnSpc>
                <a:spcPct val="100000"/>
              </a:lnSpc>
              <a:spcBef>
                <a:spcPts val="400"/>
              </a:spcBef>
              <a:buFont typeface="Arial" panose="020B0604020202020204" pitchFamily="34" charset="0"/>
              <a:buChar char="•"/>
            </a:pPr>
            <a:r>
              <a:rPr lang="en-US" sz="1800" dirty="0">
                <a:solidFill>
                  <a:srgbClr val="404040"/>
                </a:solidFill>
              </a:rPr>
              <a:t>Hard plastic or felt glides </a:t>
            </a:r>
          </a:p>
          <a:p>
            <a:pPr marL="285750" indent="-285750" eaLnBrk="0" hangingPunct="0">
              <a:lnSpc>
                <a:spcPct val="100000"/>
              </a:lnSpc>
              <a:spcBef>
                <a:spcPts val="400"/>
              </a:spcBef>
              <a:buFont typeface="Arial" panose="020B0604020202020204" pitchFamily="34" charset="0"/>
              <a:buChar char="•"/>
            </a:pPr>
            <a:r>
              <a:rPr lang="en-US" sz="1800" dirty="0">
                <a:solidFill>
                  <a:srgbClr val="404040"/>
                </a:solidFill>
              </a:rPr>
              <a:t>Arms or armless units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latin typeface="+mn-lt"/>
              </a:rPr>
              <a:t>Available as a single unit, bariatric unit, easy access unit, </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latin typeface="+mn-lt"/>
              </a:rPr>
              <a:t>Monolithic or contrasting healthcare appropriate fabrics</a:t>
            </a:r>
          </a:p>
          <a:p>
            <a:pPr marL="285750" indent="-285750" eaLnBrk="0" hangingPunct="0">
              <a:lnSpc>
                <a:spcPct val="100000"/>
              </a:lnSpc>
              <a:spcBef>
                <a:spcPts val="400"/>
              </a:spcBef>
              <a:buClr>
                <a:schemeClr val="tx1"/>
              </a:buClr>
              <a:buFont typeface="Arial" panose="020B0604020202020204" pitchFamily="34" charset="0"/>
              <a:buChar char="•"/>
            </a:pPr>
            <a:r>
              <a:rPr lang="en-US" sz="1800" kern="0" dirty="0">
                <a:latin typeface="+mn-lt"/>
              </a:rPr>
              <a:t>Moisture barrier option</a:t>
            </a:r>
          </a:p>
          <a:p>
            <a:pPr marL="285750" indent="-285750" eaLnBrk="0" hangingPunct="0">
              <a:lnSpc>
                <a:spcPct val="100000"/>
              </a:lnSpc>
              <a:spcBef>
                <a:spcPts val="400"/>
              </a:spcBef>
              <a:buClr>
                <a:schemeClr val="tx1"/>
              </a:buClr>
              <a:buFont typeface="Arial" panose="020B0604020202020204" pitchFamily="34" charset="0"/>
              <a:buChar char="•"/>
            </a:pPr>
            <a:r>
              <a:rPr lang="en-US" sz="1800" kern="0" dirty="0">
                <a:latin typeface="+mn-lt"/>
              </a:rPr>
              <a:t>Coordinating freestanding square tables</a:t>
            </a:r>
          </a:p>
          <a:p>
            <a:pPr marL="285750" indent="-285750" eaLnBrk="0" hangingPunct="0">
              <a:lnSpc>
                <a:spcPct val="100000"/>
              </a:lnSpc>
              <a:spcBef>
                <a:spcPts val="400"/>
              </a:spcBef>
              <a:buClr>
                <a:schemeClr val="tx1"/>
              </a:buClr>
              <a:buFont typeface="Arial" panose="020B0604020202020204" pitchFamily="34" charset="0"/>
              <a:buChar char="•"/>
            </a:pPr>
            <a:r>
              <a:rPr lang="en-US" sz="1800" kern="0" dirty="0">
                <a:latin typeface="+mn-lt"/>
              </a:rPr>
              <a:t>Ganging brackets </a:t>
            </a:r>
          </a:p>
          <a:p>
            <a:pPr marL="285750" indent="-285750" eaLnBrk="0" hangingPunct="0">
              <a:lnSpc>
                <a:spcPct val="100000"/>
              </a:lnSpc>
              <a:spcBef>
                <a:spcPts val="400"/>
              </a:spcBef>
              <a:buClr>
                <a:schemeClr val="tx1"/>
              </a:buClr>
              <a:buFont typeface="Arial" panose="020B0604020202020204" pitchFamily="34" charset="0"/>
              <a:buChar char="•"/>
            </a:pPr>
            <a:endParaRPr lang="en-US" sz="1800" kern="0" dirty="0">
              <a:latin typeface="+mn-lt"/>
            </a:endParaRPr>
          </a:p>
        </p:txBody>
      </p:sp>
      <p:pic>
        <p:nvPicPr>
          <p:cNvPr id="3" name="Picture 2" descr="A close-up of a chair&#10;&#10;Description automatically generated">
            <a:extLst>
              <a:ext uri="{FF2B5EF4-FFF2-40B4-BE49-F238E27FC236}">
                <a16:creationId xmlns:a16="http://schemas.microsoft.com/office/drawing/2014/main" id="{244835B7-EDC5-4AEF-C34A-BE0776511CEF}"/>
              </a:ext>
            </a:extLst>
          </p:cNvPr>
          <p:cNvPicPr>
            <a:picLocks noChangeAspect="1"/>
          </p:cNvPicPr>
          <p:nvPr/>
        </p:nvPicPr>
        <p:blipFill rotWithShape="1">
          <a:blip r:embed="rId3">
            <a:extLst>
              <a:ext uri="{28A0092B-C50C-407E-A947-70E740481C1C}">
                <a14:useLocalDpi xmlns:a14="http://schemas.microsoft.com/office/drawing/2010/main" val="0"/>
              </a:ext>
            </a:extLst>
          </a:blip>
          <a:srcRect l="21015" t="29733" r="20401" b="13635"/>
          <a:stretch/>
        </p:blipFill>
        <p:spPr>
          <a:xfrm>
            <a:off x="13505728" y="2683565"/>
            <a:ext cx="3434747" cy="4980905"/>
          </a:xfrm>
          <a:prstGeom prst="rect">
            <a:avLst/>
          </a:prstGeom>
        </p:spPr>
      </p:pic>
      <p:pic>
        <p:nvPicPr>
          <p:cNvPr id="7" name="Picture 6" descr="A close-up of a chair&#10;&#10;Description automatically generated">
            <a:extLst>
              <a:ext uri="{FF2B5EF4-FFF2-40B4-BE49-F238E27FC236}">
                <a16:creationId xmlns:a16="http://schemas.microsoft.com/office/drawing/2014/main" id="{7210184C-B9B2-40CC-D776-D92388754442}"/>
              </a:ext>
            </a:extLst>
          </p:cNvPr>
          <p:cNvPicPr>
            <a:picLocks noChangeAspect="1"/>
          </p:cNvPicPr>
          <p:nvPr/>
        </p:nvPicPr>
        <p:blipFill rotWithShape="1">
          <a:blip r:embed="rId4">
            <a:extLst>
              <a:ext uri="{28A0092B-C50C-407E-A947-70E740481C1C}">
                <a14:useLocalDpi xmlns:a14="http://schemas.microsoft.com/office/drawing/2010/main" val="0"/>
              </a:ext>
            </a:extLst>
          </a:blip>
          <a:srcRect l="20706" t="37407" r="18028" b="12593"/>
          <a:stretch/>
        </p:blipFill>
        <p:spPr>
          <a:xfrm>
            <a:off x="8814217" y="5101876"/>
            <a:ext cx="3810706" cy="4664951"/>
          </a:xfrm>
          <a:prstGeom prst="rect">
            <a:avLst/>
          </a:prstGeom>
        </p:spPr>
      </p:pic>
      <p:pic>
        <p:nvPicPr>
          <p:cNvPr id="9" name="Picture 8" descr="A chair with a white background&#10;&#10;Description automatically generated">
            <a:extLst>
              <a:ext uri="{FF2B5EF4-FFF2-40B4-BE49-F238E27FC236}">
                <a16:creationId xmlns:a16="http://schemas.microsoft.com/office/drawing/2014/main" id="{9EE4C7EE-CAAF-5F72-132B-82A9D04A29D7}"/>
              </a:ext>
            </a:extLst>
          </p:cNvPr>
          <p:cNvPicPr>
            <a:picLocks noChangeAspect="1"/>
          </p:cNvPicPr>
          <p:nvPr/>
        </p:nvPicPr>
        <p:blipFill rotWithShape="1">
          <a:blip r:embed="rId5">
            <a:extLst>
              <a:ext uri="{28A0092B-C50C-407E-A947-70E740481C1C}">
                <a14:useLocalDpi xmlns:a14="http://schemas.microsoft.com/office/drawing/2010/main" val="0"/>
              </a:ext>
            </a:extLst>
          </a:blip>
          <a:srcRect l="17884" t="36960" r="19508" b="13040"/>
          <a:stretch/>
        </p:blipFill>
        <p:spPr>
          <a:xfrm>
            <a:off x="9463288" y="714925"/>
            <a:ext cx="3697666" cy="4429593"/>
          </a:xfrm>
          <a:prstGeom prst="rect">
            <a:avLst/>
          </a:prstGeom>
        </p:spPr>
      </p:pic>
    </p:spTree>
    <p:extLst>
      <p:ext uri="{BB962C8B-B14F-4D97-AF65-F5344CB8AC3E}">
        <p14:creationId xmlns:p14="http://schemas.microsoft.com/office/powerpoint/2010/main" val="780663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Sterling</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14</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9396716" cy="4862870"/>
          </a:xfrm>
          <a:prstGeom prst="rect">
            <a:avLst/>
          </a:prstGeom>
          <a:noFill/>
          <a:ln w="9525">
            <a:noFill/>
            <a:miter lim="800000"/>
            <a:headEnd/>
            <a:tailEnd/>
          </a:ln>
        </p:spPr>
        <p:txBody>
          <a:bodyPr wrap="square">
            <a:spAutoFit/>
          </a:bodyPr>
          <a:lstStyle/>
          <a:p>
            <a:pPr eaLnBrk="0" hangingPunct="0">
              <a:lnSpc>
                <a:spcPct val="100000"/>
              </a:lnSpc>
              <a:spcBef>
                <a:spcPct val="50000"/>
              </a:spcBef>
            </a:pPr>
            <a:r>
              <a:rPr lang="en-US" sz="2000" b="1" dirty="0">
                <a:solidFill>
                  <a:srgbClr val="404040"/>
                </a:solidFill>
              </a:rPr>
              <a:t>Features:</a:t>
            </a:r>
          </a:p>
          <a:p>
            <a:pPr marL="285750" indent="-285750" eaLnBrk="0" hangingPunct="0">
              <a:lnSpc>
                <a:spcPct val="100000"/>
              </a:lnSpc>
              <a:spcBef>
                <a:spcPts val="400"/>
              </a:spcBef>
              <a:buFont typeface="Arial" panose="020B0604020202020204" pitchFamily="34" charset="0"/>
              <a:buChar char="•"/>
            </a:pPr>
            <a:r>
              <a:rPr lang="en-US" sz="1800" dirty="0"/>
              <a:t>West Elm Health’s Sterling is retro with a nod to mid century design </a:t>
            </a:r>
          </a:p>
          <a:p>
            <a:pPr marL="285750" indent="-285750" eaLnBrk="0" hangingPunct="0">
              <a:lnSpc>
                <a:spcPct val="100000"/>
              </a:lnSpc>
              <a:spcBef>
                <a:spcPts val="400"/>
              </a:spcBef>
              <a:buFont typeface="Arial" panose="020B0604020202020204" pitchFamily="34" charset="0"/>
              <a:buChar char="•"/>
            </a:pPr>
            <a:r>
              <a:rPr lang="en-US" sz="1800" dirty="0"/>
              <a:t>Modified for healthcare spaces with a decreased recline of 105 degrees and a crumbsweep</a:t>
            </a:r>
          </a:p>
          <a:p>
            <a:pPr marL="285750" indent="-285750" eaLnBrk="0" hangingPunct="0">
              <a:lnSpc>
                <a:spcPct val="100000"/>
              </a:lnSpc>
              <a:spcBef>
                <a:spcPts val="400"/>
              </a:spcBef>
              <a:buFont typeface="Arial" panose="020B0604020202020204" pitchFamily="34" charset="0"/>
              <a:buChar char="•"/>
            </a:pPr>
            <a:r>
              <a:rPr lang="en-US" sz="1800" dirty="0"/>
              <a:t>Healthcare appropriate fabrics aid in durability and cleanability</a:t>
            </a:r>
          </a:p>
          <a:p>
            <a:pPr marL="285750" indent="-285750" eaLnBrk="0" hangingPunct="0">
              <a:lnSpc>
                <a:spcPct val="100000"/>
              </a:lnSpc>
              <a:spcBef>
                <a:spcPts val="400"/>
              </a:spcBef>
              <a:buFont typeface="Arial" panose="020B0604020202020204" pitchFamily="34" charset="0"/>
              <a:buChar char="•"/>
            </a:pPr>
            <a:r>
              <a:rPr lang="en-US" sz="1800" dirty="0"/>
              <a:t>Meets BIFMA weight requirements</a:t>
            </a:r>
          </a:p>
          <a:p>
            <a:pPr marL="285750" indent="-285750" eaLnBrk="0" hangingPunct="0">
              <a:lnSpc>
                <a:spcPct val="100000"/>
              </a:lnSpc>
              <a:spcBef>
                <a:spcPts val="400"/>
              </a:spcBef>
              <a:buFont typeface="Arial" panose="020B0604020202020204" pitchFamily="34" charset="0"/>
              <a:buChar char="•"/>
            </a:pPr>
            <a:r>
              <a:rPr lang="en-US" sz="1800" dirty="0"/>
              <a:t>Dynamic load 300 lbs.</a:t>
            </a:r>
          </a:p>
          <a:p>
            <a:pPr marL="285750" indent="-285750" eaLnBrk="0" hangingPunct="0">
              <a:lnSpc>
                <a:spcPct val="100000"/>
              </a:lnSpc>
              <a:spcBef>
                <a:spcPts val="400"/>
              </a:spcBef>
              <a:buFont typeface="Arial" panose="020B0604020202020204" pitchFamily="34" charset="0"/>
              <a:buChar char="•"/>
            </a:pPr>
            <a:r>
              <a:rPr lang="en-US" sz="1800" dirty="0"/>
              <a:t>Static load 500 lbs.</a:t>
            </a:r>
          </a:p>
          <a:p>
            <a:pPr marL="285750" indent="-285750" eaLnBrk="0" hangingPunct="0">
              <a:lnSpc>
                <a:spcPct val="100000"/>
              </a:lnSpc>
              <a:spcBef>
                <a:spcPts val="400"/>
              </a:spcBef>
              <a:buFont typeface="Arial" panose="020B0604020202020204" pitchFamily="34" charset="0"/>
              <a:buChar char="•"/>
            </a:pPr>
            <a:endParaRPr lang="en-US" sz="1800" dirty="0"/>
          </a:p>
          <a:p>
            <a:pPr marL="285750" indent="-285750" eaLnBrk="0" hangingPunct="0">
              <a:lnSpc>
                <a:spcPct val="100000"/>
              </a:lnSpc>
              <a:spcBef>
                <a:spcPts val="400"/>
              </a:spcBef>
              <a:buFont typeface="Arial" panose="020B0604020202020204" pitchFamily="34" charset="0"/>
              <a:buChar char="•"/>
            </a:pPr>
            <a:endParaRPr lang="en-US" sz="1800" dirty="0"/>
          </a:p>
          <a:p>
            <a:pPr eaLnBrk="0" hangingPunct="0">
              <a:lnSpc>
                <a:spcPct val="100000"/>
              </a:lnSpc>
              <a:spcBef>
                <a:spcPts val="400"/>
              </a:spcBef>
            </a:pPr>
            <a:r>
              <a:rPr lang="en-US" sz="2000" b="1" dirty="0">
                <a:solidFill>
                  <a:srgbClr val="404040"/>
                </a:solidFill>
              </a:rPr>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Available as a single unit, counter height stool, bar height stool, and conference chair</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Wood or metal legs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Conference chairs are available with 4-star or 5-star metal bases</a:t>
            </a:r>
          </a:p>
          <a:p>
            <a:pPr marL="285750" marR="0" lvl="0" indent="-285750" defTabSz="914400" eaLnBrk="0" fontAlgn="auto" latinLnBrk="0" hangingPunct="0">
              <a:lnSpc>
                <a:spcPct val="100000"/>
              </a:lnSpc>
              <a:spcBef>
                <a:spcPts val="300"/>
              </a:spcBef>
              <a:spcAft>
                <a:spcPts val="0"/>
              </a:spcAft>
              <a:buClr>
                <a:srgbClr val="43B02A"/>
              </a:buClr>
              <a:buSzTx/>
              <a:buFont typeface="Arial" panose="020B0604020202020204" pitchFamily="34" charset="0"/>
              <a:buChar char="•"/>
              <a:tabLst/>
              <a:defRPr/>
            </a:pPr>
            <a:endParaRPr kumimoji="0" lang="en-US" sz="1750" b="1" i="0" u="none" strike="noStrike" kern="0" cap="none" spc="0" normalizeH="0" baseline="0" noProof="0" dirty="0">
              <a:ln>
                <a:noFill/>
              </a:ln>
              <a:effectLst/>
              <a:uLnTx/>
              <a:uFillTx/>
              <a:latin typeface="+mn-lt"/>
            </a:endParaRPr>
          </a:p>
        </p:txBody>
      </p:sp>
      <p:pic>
        <p:nvPicPr>
          <p:cNvPr id="6" name="Picture 5" descr="A white chair with wooden legs&#10;&#10;Description automatically generated">
            <a:extLst>
              <a:ext uri="{FF2B5EF4-FFF2-40B4-BE49-F238E27FC236}">
                <a16:creationId xmlns:a16="http://schemas.microsoft.com/office/drawing/2014/main" id="{069C7FC7-DC5D-D257-BD1A-984B37A9D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466" y="3962193"/>
            <a:ext cx="2857039" cy="3547879"/>
          </a:xfrm>
          <a:prstGeom prst="rect">
            <a:avLst/>
          </a:prstGeom>
        </p:spPr>
      </p:pic>
      <p:pic>
        <p:nvPicPr>
          <p:cNvPr id="13" name="Picture 12" descr="A white chair with a black base&#10;&#10;Description automatically generated">
            <a:extLst>
              <a:ext uri="{FF2B5EF4-FFF2-40B4-BE49-F238E27FC236}">
                <a16:creationId xmlns:a16="http://schemas.microsoft.com/office/drawing/2014/main" id="{C9E52B59-D829-E243-81F1-FC142C4C5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9159" y="1380285"/>
            <a:ext cx="3168852" cy="4043020"/>
          </a:xfrm>
          <a:prstGeom prst="rect">
            <a:avLst/>
          </a:prstGeom>
        </p:spPr>
      </p:pic>
      <p:pic>
        <p:nvPicPr>
          <p:cNvPr id="8" name="Picture 7" descr="A white chair with wooden legs&#10;&#10;Description automatically generated">
            <a:extLst>
              <a:ext uri="{FF2B5EF4-FFF2-40B4-BE49-F238E27FC236}">
                <a16:creationId xmlns:a16="http://schemas.microsoft.com/office/drawing/2014/main" id="{4F0E817E-DA32-29C7-C64A-5AEEFC540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9625" y="5423305"/>
            <a:ext cx="2628386" cy="3840616"/>
          </a:xfrm>
          <a:prstGeom prst="rect">
            <a:avLst/>
          </a:prstGeom>
        </p:spPr>
      </p:pic>
    </p:spTree>
    <p:extLst>
      <p:ext uri="{BB962C8B-B14F-4D97-AF65-F5344CB8AC3E}">
        <p14:creationId xmlns:p14="http://schemas.microsoft.com/office/powerpoint/2010/main" val="2795279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Tava</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15</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9396716" cy="6504345"/>
          </a:xfrm>
          <a:prstGeom prst="rect">
            <a:avLst/>
          </a:prstGeom>
          <a:noFill/>
          <a:ln w="9525">
            <a:noFill/>
            <a:miter lim="800000"/>
            <a:headEnd/>
            <a:tailEnd/>
          </a:ln>
        </p:spPr>
        <p:txBody>
          <a:bodyPr wrap="square">
            <a:spAutoFit/>
          </a:bodyPr>
          <a:lstStyle/>
          <a:p>
            <a:pPr eaLnBrk="0" hangingPunct="0">
              <a:lnSpc>
                <a:spcPct val="100000"/>
              </a:lnSpc>
              <a:spcBef>
                <a:spcPct val="50000"/>
              </a:spcBef>
            </a:pPr>
            <a:r>
              <a:rPr lang="en-US" sz="2000" b="1" dirty="0">
                <a:solidFill>
                  <a:srgbClr val="404040"/>
                </a:solidFill>
              </a:rPr>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Supports high-traffic environments with structural integrity and durability</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Boasts an elegant transitional design</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Addresses aesthetic needs for small, intimate surroundings as well as open spaces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Arms and legs are ash wood with mitered finger joints for structural integrity</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Withstands the rigors of heavy traffic through spring-seat construction and top-stitch care </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Features a crumb sweep with easy floor access for effortless cleaning </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Dynamic load 300 lbs.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Static load 750 lbs.</a:t>
            </a:r>
          </a:p>
          <a:p>
            <a:pPr marL="285750" indent="-285750" eaLnBrk="0" hangingPunct="0">
              <a:lnSpc>
                <a:spcPct val="100000"/>
              </a:lnSpc>
              <a:spcBef>
                <a:spcPts val="400"/>
              </a:spcBef>
              <a:buFont typeface="Arial" panose="020B0604020202020204" pitchFamily="34" charset="0"/>
              <a:buChar char="•"/>
            </a:pPr>
            <a:endParaRPr lang="en-US" sz="1800" dirty="0"/>
          </a:p>
          <a:p>
            <a:pPr marL="342900" indent="-342900" eaLnBrk="0" hangingPunct="0">
              <a:lnSpc>
                <a:spcPct val="100000"/>
              </a:lnSpc>
              <a:spcBef>
                <a:spcPts val="400"/>
              </a:spcBef>
              <a:buFont typeface="Arial" panose="020B0604020202020204" pitchFamily="34" charset="0"/>
              <a:buChar char="•"/>
            </a:pPr>
            <a:r>
              <a:rPr lang="en-US" sz="2000" b="1" dirty="0"/>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Single-, two- and three-seat guest seating, lounges, loveseats, sofas, high back seating, bariatric seating, and benches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Closed and open arm designs for guest seating</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Two-seat units with or without center arms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Table tops and bench bodies with solid surfaces or painted steel</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Plastic arm caps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Square and rectangular side and coffee tables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Moisture barrier</a:t>
            </a:r>
          </a:p>
          <a:p>
            <a:pPr marL="285750" marR="0" lvl="0" indent="-285750" defTabSz="914400" eaLnBrk="0" fontAlgn="auto" latinLnBrk="0" hangingPunct="0">
              <a:lnSpc>
                <a:spcPct val="100000"/>
              </a:lnSpc>
              <a:spcBef>
                <a:spcPts val="300"/>
              </a:spcBef>
              <a:spcAft>
                <a:spcPts val="0"/>
              </a:spcAft>
              <a:buClr>
                <a:srgbClr val="43B02A"/>
              </a:buClr>
              <a:buSzTx/>
              <a:buFont typeface="Arial" panose="020B0604020202020204" pitchFamily="34" charset="0"/>
              <a:buChar char="•"/>
              <a:tabLst/>
              <a:defRPr/>
            </a:pPr>
            <a:endParaRPr kumimoji="0" lang="en-US" sz="1750" b="1" i="0" u="none" strike="noStrike" kern="0" cap="none" spc="0" normalizeH="0" baseline="0" noProof="0" dirty="0">
              <a:ln>
                <a:noFill/>
              </a:ln>
              <a:effectLst/>
              <a:uLnTx/>
              <a:uFillTx/>
              <a:latin typeface="+mn-lt"/>
            </a:endParaRPr>
          </a:p>
        </p:txBody>
      </p:sp>
      <p:grpSp>
        <p:nvGrpSpPr>
          <p:cNvPr id="2" name="Group 1">
            <a:extLst>
              <a:ext uri="{FF2B5EF4-FFF2-40B4-BE49-F238E27FC236}">
                <a16:creationId xmlns:a16="http://schemas.microsoft.com/office/drawing/2014/main" id="{CC270571-50D4-E2AA-BFEB-FEA292FD6578}"/>
              </a:ext>
            </a:extLst>
          </p:cNvPr>
          <p:cNvGrpSpPr/>
          <p:nvPr/>
        </p:nvGrpSpPr>
        <p:grpSpPr>
          <a:xfrm>
            <a:off x="11340107" y="753749"/>
            <a:ext cx="5883387" cy="8550902"/>
            <a:chOff x="4905457" y="188364"/>
            <a:chExt cx="4005943" cy="6353949"/>
          </a:xfrm>
        </p:grpSpPr>
        <p:pic>
          <p:nvPicPr>
            <p:cNvPr id="3" name="Picture 2">
              <a:extLst>
                <a:ext uri="{FF2B5EF4-FFF2-40B4-BE49-F238E27FC236}">
                  <a16:creationId xmlns:a16="http://schemas.microsoft.com/office/drawing/2014/main" id="{9CDDF286-57BC-A3E0-A74D-8D10872FB3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05457" y="4974414"/>
              <a:ext cx="4005943" cy="1567899"/>
            </a:xfrm>
            <a:prstGeom prst="rect">
              <a:avLst/>
            </a:prstGeom>
          </p:spPr>
        </p:pic>
        <p:pic>
          <p:nvPicPr>
            <p:cNvPr id="7" name="Picture 6">
              <a:extLst>
                <a:ext uri="{FF2B5EF4-FFF2-40B4-BE49-F238E27FC236}">
                  <a16:creationId xmlns:a16="http://schemas.microsoft.com/office/drawing/2014/main" id="{DA58E1DD-6F19-217C-BB7C-428CFCF21F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516" t="11525" r="21819" b="5045"/>
            <a:stretch/>
          </p:blipFill>
          <p:spPr>
            <a:xfrm>
              <a:off x="5018570" y="188364"/>
              <a:ext cx="2144827" cy="2354579"/>
            </a:xfrm>
            <a:prstGeom prst="rect">
              <a:avLst/>
            </a:prstGeom>
          </p:spPr>
        </p:pic>
        <p:pic>
          <p:nvPicPr>
            <p:cNvPr id="9" name="Picture 8">
              <a:extLst>
                <a:ext uri="{FF2B5EF4-FFF2-40B4-BE49-F238E27FC236}">
                  <a16:creationId xmlns:a16="http://schemas.microsoft.com/office/drawing/2014/main" id="{B9348EAF-850D-6487-C2B1-A8C4C19D26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78" t="42781" r="14883" b="10698"/>
            <a:stretch/>
          </p:blipFill>
          <p:spPr>
            <a:xfrm>
              <a:off x="6189622" y="2455491"/>
              <a:ext cx="2615611" cy="2488772"/>
            </a:xfrm>
            <a:prstGeom prst="rect">
              <a:avLst/>
            </a:prstGeom>
          </p:spPr>
        </p:pic>
      </p:grpSp>
    </p:spTree>
    <p:extLst>
      <p:ext uri="{BB962C8B-B14F-4D97-AF65-F5344CB8AC3E}">
        <p14:creationId xmlns:p14="http://schemas.microsoft.com/office/powerpoint/2010/main" val="2386058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Warranty</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16</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16561506" cy="6809556"/>
          </a:xfrm>
          <a:prstGeom prst="rect">
            <a:avLst/>
          </a:prstGeom>
          <a:noFill/>
          <a:ln w="9525">
            <a:noFill/>
            <a:miter lim="800000"/>
            <a:headEnd/>
            <a:tailEnd/>
          </a:ln>
        </p:spPr>
        <p:txBody>
          <a:bodyPr wrap="square">
            <a:spAutoFit/>
          </a:bodyPr>
          <a:lstStyle/>
          <a:p>
            <a:pPr defTabSz="914400" eaLnBrk="0" hangingPunct="0">
              <a:lnSpc>
                <a:spcPct val="100000"/>
              </a:lnSpc>
              <a:spcBef>
                <a:spcPts val="300"/>
              </a:spcBef>
              <a:buClr>
                <a:srgbClr val="43B02A"/>
              </a:buClr>
              <a:buSzTx/>
              <a:tabLst/>
              <a:defRPr/>
            </a:pPr>
            <a:r>
              <a:rPr lang="en-US" sz="1750" b="1" dirty="0"/>
              <a:t>Steelcase Inc. warrants that Steelcase Health branded products are free from defects in materials and workmanship for the life of the product</a:t>
            </a:r>
            <a:r>
              <a:rPr lang="en-US" sz="1750" dirty="0"/>
              <a:t>, except as set forth below. This warranty is valid from the date of shipment, regardless of shift usage, and covers the original purchaser for products delivered in the United States, Canada, Mexico, Latin America and the Caribbean.</a:t>
            </a:r>
          </a:p>
          <a:p>
            <a:pPr defTabSz="914400" eaLnBrk="0" hangingPunct="0">
              <a:lnSpc>
                <a:spcPct val="100000"/>
              </a:lnSpc>
              <a:spcBef>
                <a:spcPts val="300"/>
              </a:spcBef>
              <a:buClr>
                <a:srgbClr val="43B02A"/>
              </a:buClr>
              <a:buSzTx/>
              <a:tabLst/>
              <a:defRPr/>
            </a:pPr>
            <a:endParaRPr lang="en-US" sz="1750" dirty="0"/>
          </a:p>
          <a:p>
            <a:pPr defTabSz="914400" eaLnBrk="0" hangingPunct="0">
              <a:lnSpc>
                <a:spcPct val="100000"/>
              </a:lnSpc>
              <a:spcBef>
                <a:spcPts val="300"/>
              </a:spcBef>
              <a:buClr>
                <a:srgbClr val="43B02A"/>
              </a:buClr>
              <a:buSzTx/>
              <a:tabLst/>
              <a:defRPr/>
            </a:pPr>
            <a:r>
              <a:rPr lang="en-US" sz="1750" b="1" dirty="0"/>
              <a:t>Exceptions of the Lifetime Warranty:</a:t>
            </a:r>
          </a:p>
          <a:p>
            <a:pPr>
              <a:lnSpc>
                <a:spcPct val="150000"/>
              </a:lnSpc>
            </a:pPr>
            <a:r>
              <a:rPr lang="en-US" sz="1750" b="1" dirty="0"/>
              <a:t>12 years</a:t>
            </a:r>
          </a:p>
          <a:p>
            <a:pPr>
              <a:lnSpc>
                <a:spcPct val="150000"/>
              </a:lnSpc>
            </a:pPr>
            <a:r>
              <a:rPr lang="en-US" sz="1750" dirty="0"/>
              <a:t>Arm caps, foam, casters and glides, wood frame side chairs, tablet arms, laminate, wood veneer and solid surface</a:t>
            </a:r>
          </a:p>
          <a:p>
            <a:pPr>
              <a:lnSpc>
                <a:spcPct val="150000"/>
              </a:lnSpc>
            </a:pPr>
            <a:endParaRPr lang="en-US" sz="1750" dirty="0"/>
          </a:p>
          <a:p>
            <a:pPr>
              <a:lnSpc>
                <a:spcPct val="150000"/>
              </a:lnSpc>
            </a:pPr>
            <a:r>
              <a:rPr lang="en-US" sz="1750" b="1" dirty="0"/>
              <a:t>5 years</a:t>
            </a:r>
          </a:p>
          <a:p>
            <a:pPr>
              <a:lnSpc>
                <a:spcPct val="150000"/>
              </a:lnSpc>
            </a:pPr>
            <a:r>
              <a:rPr lang="en-US" sz="1750" dirty="0"/>
              <a:t>Recliner, sleeper mechanisms and associated levers and pedals, paint colorfastness, Steelcase Health wood finish</a:t>
            </a:r>
          </a:p>
          <a:p>
            <a:pPr>
              <a:lnSpc>
                <a:spcPct val="150000"/>
              </a:lnSpc>
            </a:pPr>
            <a:endParaRPr lang="en-US" sz="1750" b="1" i="1" dirty="0"/>
          </a:p>
          <a:p>
            <a:pPr>
              <a:lnSpc>
                <a:spcPct val="150000"/>
              </a:lnSpc>
            </a:pPr>
            <a:endParaRPr lang="en-US" sz="1750" b="1" i="1" dirty="0"/>
          </a:p>
          <a:p>
            <a:pPr>
              <a:lnSpc>
                <a:spcPct val="150000"/>
              </a:lnSpc>
            </a:pPr>
            <a:r>
              <a:rPr lang="en-US" sz="1750" b="1" i="1" dirty="0"/>
              <a:t>*Visit Steelcase.com for complete warranty details and information on specific fabric warranties</a:t>
            </a:r>
            <a:endParaRPr lang="en-US" sz="1750" b="1" dirty="0"/>
          </a:p>
          <a:p>
            <a:pPr defTabSz="914400" eaLnBrk="0" hangingPunct="0">
              <a:lnSpc>
                <a:spcPct val="100000"/>
              </a:lnSpc>
              <a:spcBef>
                <a:spcPts val="300"/>
              </a:spcBef>
              <a:buClr>
                <a:srgbClr val="43B02A"/>
              </a:buClr>
              <a:buSzTx/>
              <a:tabLst/>
              <a:defRPr/>
            </a:pPr>
            <a:endParaRPr lang="en-US" sz="1750" dirty="0"/>
          </a:p>
          <a:p>
            <a:pPr marR="0" lvl="0" defTabSz="914400" eaLnBrk="0" fontAlgn="auto" latinLnBrk="0" hangingPunct="0">
              <a:lnSpc>
                <a:spcPct val="100000"/>
              </a:lnSpc>
              <a:spcBef>
                <a:spcPts val="300"/>
              </a:spcBef>
              <a:spcAft>
                <a:spcPts val="0"/>
              </a:spcAft>
              <a:buClr>
                <a:srgbClr val="43B02A"/>
              </a:buClr>
              <a:buSzTx/>
              <a:tabLst/>
              <a:defRPr/>
            </a:pPr>
            <a:endParaRPr kumimoji="0" lang="en-US" sz="1750" b="1" i="0" u="none" strike="noStrike" kern="0" cap="none" spc="0" normalizeH="0" baseline="0" noProof="0" dirty="0">
              <a:ln>
                <a:noFill/>
              </a:ln>
              <a:effectLst/>
              <a:uLnTx/>
              <a:uFillTx/>
              <a:latin typeface="+mn-lt"/>
            </a:endParaRPr>
          </a:p>
        </p:txBody>
      </p:sp>
    </p:spTree>
    <p:extLst>
      <p:ext uri="{BB962C8B-B14F-4D97-AF65-F5344CB8AC3E}">
        <p14:creationId xmlns:p14="http://schemas.microsoft.com/office/powerpoint/2010/main" val="2096221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0E93AF-D61B-234E-90BD-4B2A0D63A57F}"/>
              </a:ext>
            </a:extLst>
          </p:cNvPr>
          <p:cNvSpPr>
            <a:spLocks noGrp="1"/>
          </p:cNvSpPr>
          <p:nvPr>
            <p:ph type="ftr" sz="quarter" idx="10"/>
          </p:nvPr>
        </p:nvSpPr>
        <p:spPr/>
        <p:txBody>
          <a:bodyPr/>
          <a:lstStyle/>
          <a:p>
            <a:r>
              <a:rPr lang="en-US" dirty="0"/>
              <a:t> ©2023 Steelcase Inc. All rights reserved.</a:t>
            </a:r>
          </a:p>
        </p:txBody>
      </p:sp>
    </p:spTree>
    <p:extLst>
      <p:ext uri="{BB962C8B-B14F-4D97-AF65-F5344CB8AC3E}">
        <p14:creationId xmlns:p14="http://schemas.microsoft.com/office/powerpoint/2010/main" val="1463356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Aspekt</a:t>
            </a:r>
          </a:p>
        </p:txBody>
      </p:sp>
      <p:sp>
        <p:nvSpPr>
          <p:cNvPr id="17" name="Text Placeholder 16">
            <a:extLst>
              <a:ext uri="{FF2B5EF4-FFF2-40B4-BE49-F238E27FC236}">
                <a16:creationId xmlns:a16="http://schemas.microsoft.com/office/drawing/2014/main" id="{9C5BDCC0-6B6C-973F-5041-269991A2A94A}"/>
              </a:ext>
            </a:extLst>
          </p:cNvPr>
          <p:cNvSpPr>
            <a:spLocks noGrp="1"/>
          </p:cNvSpPr>
          <p:nvPr>
            <p:ph type="body" sz="quarter" idx="12"/>
          </p:nvPr>
        </p:nvSpPr>
        <p:spPr>
          <a:xfrm>
            <a:off x="661988" y="2257425"/>
            <a:ext cx="10904640" cy="7163666"/>
          </a:xfrm>
        </p:spPr>
        <p:txBody>
          <a:bodyPr/>
          <a:lstStyle/>
          <a:p>
            <a:pPr marL="228600" indent="-228600" eaLnBrk="0" hangingPunct="0">
              <a:lnSpc>
                <a:spcPct val="100000"/>
              </a:lnSpc>
              <a:spcBef>
                <a:spcPct val="50000"/>
              </a:spcBef>
            </a:pPr>
            <a:r>
              <a:rPr lang="en-US" sz="1750" b="1" dirty="0"/>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Suits a wide range of public seating needs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Boasts a clean, minimal design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Offers comfort through its active web-seat suspension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Arm cap overhang that’s easy to grip when entering or exiting the chair</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Oval steel frames are strong, yet lightweight</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Seating can be stand alone or grouped into a variety of ganged configurations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Crumb sweep for easy cleaning</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Dynamic load 275 lbs.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Static load 500 lbs.</a:t>
            </a:r>
          </a:p>
          <a:p>
            <a:pPr marL="685800" lvl="1" indent="-228600" eaLnBrk="0" hangingPunct="0">
              <a:lnSpc>
                <a:spcPct val="100000"/>
              </a:lnSpc>
              <a:spcBef>
                <a:spcPts val="400"/>
              </a:spcBef>
              <a:buFont typeface="Arial" charset="0"/>
              <a:buChar char="•"/>
            </a:pPr>
            <a:endParaRPr lang="en-US" sz="1750" dirty="0"/>
          </a:p>
          <a:p>
            <a:pPr eaLnBrk="0" hangingPunct="0">
              <a:lnSpc>
                <a:spcPct val="100000"/>
              </a:lnSpc>
              <a:spcBef>
                <a:spcPts val="400"/>
              </a:spcBef>
            </a:pPr>
            <a:r>
              <a:rPr lang="en-US" sz="1750" b="1" dirty="0"/>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One-, two-, and three-seat units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Multi-seat units with center arms and legs, center arms with legs on ends or arms and legs on ends only</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Bariatric, two- and three-seat combination units, bench, easy access and patient high-back models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Straight or wallsaver legs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Straight or wave arms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Ganging brackets to link chairs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Matching footstool</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Convex, concave, or combination back styles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Plastisol or maple wood arm caps (wave) or plastic, maple wood or solid surface arm caps (straight)</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Coordinating freestanding and ganged tables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Moisture barrier</a:t>
            </a:r>
          </a:p>
          <a:p>
            <a:pPr>
              <a:lnSpc>
                <a:spcPct val="100000"/>
              </a:lnSpc>
            </a:pPr>
            <a:endParaRPr lang="en-US" sz="1750" noProof="0" dirty="0"/>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2</a:t>
            </a:fld>
            <a:endParaRPr lang="en-GB" dirty="0"/>
          </a:p>
        </p:txBody>
      </p:sp>
      <p:pic>
        <p:nvPicPr>
          <p:cNvPr id="15" name="Picture 14" descr="A white chair with metal legs&#10;&#10;Description automatically generated">
            <a:extLst>
              <a:ext uri="{FF2B5EF4-FFF2-40B4-BE49-F238E27FC236}">
                <a16:creationId xmlns:a16="http://schemas.microsoft.com/office/drawing/2014/main" id="{76924175-0524-7FA3-5B3A-210466947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6730" y="3183635"/>
            <a:ext cx="3548337" cy="3660981"/>
          </a:xfrm>
          <a:prstGeom prst="rect">
            <a:avLst/>
          </a:prstGeom>
        </p:spPr>
      </p:pic>
      <p:pic>
        <p:nvPicPr>
          <p:cNvPr id="22" name="Picture 21" descr="A white chair with metal legs&#10;&#10;Description automatically generated">
            <a:extLst>
              <a:ext uri="{FF2B5EF4-FFF2-40B4-BE49-F238E27FC236}">
                <a16:creationId xmlns:a16="http://schemas.microsoft.com/office/drawing/2014/main" id="{381689A4-9B46-A016-1803-D04E6FFCB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6628" y="6297499"/>
            <a:ext cx="3135126" cy="3645907"/>
          </a:xfrm>
          <a:prstGeom prst="rect">
            <a:avLst/>
          </a:prstGeom>
        </p:spPr>
      </p:pic>
      <p:pic>
        <p:nvPicPr>
          <p:cNvPr id="24" name="Picture 23" descr="A white chair with a white cushion&#10;&#10;Description automatically generated">
            <a:extLst>
              <a:ext uri="{FF2B5EF4-FFF2-40B4-BE49-F238E27FC236}">
                <a16:creationId xmlns:a16="http://schemas.microsoft.com/office/drawing/2014/main" id="{60E42B31-89D2-7B28-F8CB-2EB83A14F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1433" y="982190"/>
            <a:ext cx="2834346" cy="3492830"/>
          </a:xfrm>
          <a:prstGeom prst="rect">
            <a:avLst/>
          </a:prstGeom>
        </p:spPr>
      </p:pic>
    </p:spTree>
    <p:extLst>
      <p:ext uri="{BB962C8B-B14F-4D97-AF65-F5344CB8AC3E}">
        <p14:creationId xmlns:p14="http://schemas.microsoft.com/office/powerpoint/2010/main" val="1920937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Cura</a:t>
            </a:r>
          </a:p>
        </p:txBody>
      </p:sp>
      <p:sp>
        <p:nvSpPr>
          <p:cNvPr id="17" name="Text Placeholder 16">
            <a:extLst>
              <a:ext uri="{FF2B5EF4-FFF2-40B4-BE49-F238E27FC236}">
                <a16:creationId xmlns:a16="http://schemas.microsoft.com/office/drawing/2014/main" id="{9C5BDCC0-6B6C-973F-5041-269991A2A94A}"/>
              </a:ext>
            </a:extLst>
          </p:cNvPr>
          <p:cNvSpPr>
            <a:spLocks noGrp="1"/>
          </p:cNvSpPr>
          <p:nvPr>
            <p:ph type="body" sz="quarter" idx="12"/>
          </p:nvPr>
        </p:nvSpPr>
        <p:spPr>
          <a:xfrm>
            <a:off x="661988" y="2257425"/>
            <a:ext cx="10213830" cy="7163666"/>
          </a:xfrm>
        </p:spPr>
        <p:txBody>
          <a:bodyPr/>
          <a:lstStyle/>
          <a:p>
            <a:pPr marL="228600" indent="-228600" eaLnBrk="0" hangingPunct="0">
              <a:lnSpc>
                <a:spcPct val="100000"/>
              </a:lnSpc>
              <a:spcBef>
                <a:spcPct val="50000"/>
              </a:spcBef>
            </a:pPr>
            <a:r>
              <a:rPr lang="en-US" sz="1750" b="1" dirty="0"/>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Refined ergonomics, ease of use, and renewable high-wear components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Integrated with a distinct flexing frame that accommodates even subtle movements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Promotes proper back support through a curved back frame</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Independent seat and back provide additional comfort</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Frame constructed with steel tubing and steel plates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Integrated </a:t>
            </a:r>
            <a:r>
              <a:rPr lang="en-US" sz="1750" dirty="0" err="1"/>
              <a:t>promessa</a:t>
            </a:r>
            <a:r>
              <a:rPr lang="en-US" sz="1750" dirty="0"/>
              <a:t> headrest</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Dynamic load 300 lbs.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Static load 500 lbs.</a:t>
            </a:r>
          </a:p>
          <a:p>
            <a:pPr eaLnBrk="0" hangingPunct="0">
              <a:lnSpc>
                <a:spcPct val="100000"/>
              </a:lnSpc>
              <a:spcBef>
                <a:spcPts val="400"/>
              </a:spcBef>
            </a:pPr>
            <a:endParaRPr lang="en-US" sz="1750" dirty="0"/>
          </a:p>
          <a:p>
            <a:pPr eaLnBrk="0" hangingPunct="0">
              <a:lnSpc>
                <a:spcPct val="100000"/>
              </a:lnSpc>
              <a:spcBef>
                <a:spcPts val="400"/>
              </a:spcBef>
            </a:pPr>
            <a:r>
              <a:rPr lang="en-US" sz="1750" b="1" dirty="0"/>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Single chair; high-back and mid-back seating styles </a:t>
            </a:r>
          </a:p>
          <a:p>
            <a:pPr marL="228600" indent="-228600" eaLnBrk="0" hangingPunct="0">
              <a:lnSpc>
                <a:spcPct val="100000"/>
              </a:lnSpc>
              <a:spcBef>
                <a:spcPts val="400"/>
              </a:spcBef>
              <a:buClr>
                <a:schemeClr val="tx1"/>
              </a:buClr>
              <a:buFont typeface="Arial" charset="0"/>
              <a:buChar char="•"/>
            </a:pPr>
            <a:r>
              <a:rPr lang="en-US" sz="1750" dirty="0"/>
              <a:t>Two seat widths are available 21"W or 24"W. </a:t>
            </a:r>
          </a:p>
          <a:p>
            <a:pPr marL="228600" indent="-228600" eaLnBrk="0" hangingPunct="0">
              <a:lnSpc>
                <a:spcPct val="100000"/>
              </a:lnSpc>
              <a:spcBef>
                <a:spcPts val="400"/>
              </a:spcBef>
              <a:buClr>
                <a:schemeClr val="tx1"/>
              </a:buClr>
              <a:buFont typeface="Arial" charset="0"/>
              <a:buChar char="•"/>
            </a:pPr>
            <a:r>
              <a:rPr lang="en-US" sz="1750" dirty="0"/>
              <a:t>Sled or four leg base</a:t>
            </a:r>
          </a:p>
          <a:p>
            <a:pPr marL="228600" indent="-228600" eaLnBrk="0" hangingPunct="0">
              <a:lnSpc>
                <a:spcPct val="100000"/>
              </a:lnSpc>
              <a:spcBef>
                <a:spcPts val="400"/>
              </a:spcBef>
              <a:buClr>
                <a:schemeClr val="tx1"/>
              </a:buClr>
              <a:buFont typeface="Arial" charset="0"/>
              <a:buChar char="•"/>
            </a:pPr>
            <a:r>
              <a:rPr lang="en-US" sz="1750" dirty="0"/>
              <a:t>Urethane or wood arm caps</a:t>
            </a:r>
          </a:p>
          <a:p>
            <a:pPr marL="228600" indent="-228600" eaLnBrk="0" hangingPunct="0">
              <a:lnSpc>
                <a:spcPct val="100000"/>
              </a:lnSpc>
              <a:spcBef>
                <a:spcPts val="400"/>
              </a:spcBef>
              <a:buClr>
                <a:schemeClr val="tx1"/>
              </a:buClr>
              <a:buFont typeface="Arial" charset="0"/>
              <a:buChar char="•"/>
            </a:pPr>
            <a:r>
              <a:rPr lang="en-US" sz="1750" dirty="0"/>
              <a:t>Tablet arm</a:t>
            </a:r>
          </a:p>
          <a:p>
            <a:pPr marL="228600" indent="-228600" eaLnBrk="0" hangingPunct="0">
              <a:lnSpc>
                <a:spcPct val="100000"/>
              </a:lnSpc>
              <a:spcBef>
                <a:spcPts val="400"/>
              </a:spcBef>
              <a:buClr>
                <a:schemeClr val="tx1"/>
              </a:buClr>
              <a:buFont typeface="Arial" charset="0"/>
              <a:buChar char="•"/>
            </a:pPr>
            <a:r>
              <a:rPr lang="en-US" sz="1750" dirty="0"/>
              <a:t>Two auxiliary casters on back frame </a:t>
            </a:r>
            <a:endParaRPr lang="en-US" sz="1750" i="1" dirty="0"/>
          </a:p>
          <a:p>
            <a:pPr marL="228600" indent="-228600" eaLnBrk="0" hangingPunct="0">
              <a:lnSpc>
                <a:spcPct val="100000"/>
              </a:lnSpc>
              <a:spcBef>
                <a:spcPts val="400"/>
              </a:spcBef>
              <a:buClr>
                <a:schemeClr val="tx1"/>
              </a:buClr>
              <a:buFont typeface="Arial" charset="0"/>
              <a:buChar char="•"/>
            </a:pPr>
            <a:r>
              <a:rPr lang="en-US" sz="1750" dirty="0"/>
              <a:t>Curanet mesh, promessa, or upholstered seat</a:t>
            </a:r>
            <a:endParaRPr lang="en-US" sz="1750" noProof="0" dirty="0"/>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3</a:t>
            </a:fld>
            <a:endParaRPr lang="en-GB" dirty="0"/>
          </a:p>
        </p:txBody>
      </p:sp>
      <p:pic>
        <p:nvPicPr>
          <p:cNvPr id="9" name="Picture 8" descr="A chair with a table&#10;&#10;Description automatically generated">
            <a:extLst>
              <a:ext uri="{FF2B5EF4-FFF2-40B4-BE49-F238E27FC236}">
                <a16:creationId xmlns:a16="http://schemas.microsoft.com/office/drawing/2014/main" id="{644FED49-209C-514C-8385-9A5E1122D914}"/>
              </a:ext>
            </a:extLst>
          </p:cNvPr>
          <p:cNvPicPr>
            <a:picLocks noChangeAspect="1"/>
          </p:cNvPicPr>
          <p:nvPr/>
        </p:nvPicPr>
        <p:blipFill rotWithShape="1">
          <a:blip r:embed="rId3">
            <a:extLst>
              <a:ext uri="{28A0092B-C50C-407E-A947-70E740481C1C}">
                <a14:useLocalDpi xmlns:a14="http://schemas.microsoft.com/office/drawing/2010/main" val="0"/>
              </a:ext>
            </a:extLst>
          </a:blip>
          <a:srcRect l="5103"/>
          <a:stretch/>
        </p:blipFill>
        <p:spPr>
          <a:xfrm>
            <a:off x="12998466" y="3676365"/>
            <a:ext cx="3907534" cy="6090462"/>
          </a:xfrm>
          <a:prstGeom prst="rect">
            <a:avLst/>
          </a:prstGeom>
        </p:spPr>
      </p:pic>
      <p:pic>
        <p:nvPicPr>
          <p:cNvPr id="3" name="Picture 2" descr="A chair with a tray on the arm&#10;&#10;Description automatically generated">
            <a:extLst>
              <a:ext uri="{FF2B5EF4-FFF2-40B4-BE49-F238E27FC236}">
                <a16:creationId xmlns:a16="http://schemas.microsoft.com/office/drawing/2014/main" id="{E3C07400-ECF5-3405-3191-63423F0DDB09}"/>
              </a:ext>
            </a:extLst>
          </p:cNvPr>
          <p:cNvPicPr>
            <a:picLocks noChangeAspect="1"/>
          </p:cNvPicPr>
          <p:nvPr/>
        </p:nvPicPr>
        <p:blipFill rotWithShape="1">
          <a:blip r:embed="rId4">
            <a:extLst>
              <a:ext uri="{28A0092B-C50C-407E-A947-70E740481C1C}">
                <a14:useLocalDpi xmlns:a14="http://schemas.microsoft.com/office/drawing/2010/main" val="0"/>
              </a:ext>
            </a:extLst>
          </a:blip>
          <a:srcRect l="7241"/>
          <a:stretch/>
        </p:blipFill>
        <p:spPr>
          <a:xfrm>
            <a:off x="10270766" y="291573"/>
            <a:ext cx="3383241" cy="5898553"/>
          </a:xfrm>
          <a:prstGeom prst="rect">
            <a:avLst/>
          </a:prstGeom>
        </p:spPr>
      </p:pic>
    </p:spTree>
    <p:extLst>
      <p:ext uri="{BB962C8B-B14F-4D97-AF65-F5344CB8AC3E}">
        <p14:creationId xmlns:p14="http://schemas.microsoft.com/office/powerpoint/2010/main" val="1113098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Embold</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4</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11116848" cy="7894469"/>
          </a:xfrm>
          <a:prstGeom prst="rect">
            <a:avLst/>
          </a:prstGeom>
          <a:noFill/>
          <a:ln w="9525">
            <a:noFill/>
            <a:miter lim="800000"/>
            <a:headEnd/>
            <a:tailEnd/>
          </a:ln>
        </p:spPr>
        <p:txBody>
          <a:bodyPr wrap="square">
            <a:spAutoFit/>
          </a:bodyPr>
          <a:lstStyle/>
          <a:p>
            <a:pPr marL="171446" marR="0" lvl="0" indent="-171446" defTabSz="914400" eaLnBrk="0" fontAlgn="auto" latinLnBrk="0" hangingPunct="0">
              <a:lnSpc>
                <a:spcPct val="100000"/>
              </a:lnSpc>
              <a:spcBef>
                <a:spcPts val="400"/>
              </a:spcBef>
              <a:spcAft>
                <a:spcPts val="0"/>
              </a:spcAft>
              <a:buClrTx/>
              <a:buSzTx/>
              <a:buFontTx/>
              <a:buNone/>
              <a:tabLst/>
              <a:defRPr/>
            </a:pPr>
            <a:r>
              <a:rPr kumimoji="0" lang="en-US" sz="1750" b="1" i="0" u="none" strike="noStrike" kern="0" cap="none" spc="0" normalizeH="0" baseline="0" noProof="0" dirty="0">
                <a:ln>
                  <a:noFill/>
                </a:ln>
                <a:effectLst/>
                <a:uLnTx/>
                <a:uFillTx/>
                <a:latin typeface="+mn-lt"/>
              </a:rPr>
              <a:t>Features:</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Wood and metal frame available in same design aesthetic</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Supportive curved back and contoured seat cushion</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Wood, plastic, and solid surface arm cap options available with overhang and no overhang</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lang="en-US" sz="1800" dirty="0">
                <a:effectLst/>
                <a:latin typeface="Segoe UI" panose="020B0502040204020203" pitchFamily="34" charset="0"/>
              </a:rPr>
              <a:t>Flexing back on single seats and high back</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Three back upholstery style specifications</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Integrated crumb sweep around entire back</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Intuitive: no adjustment mechanisms</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lang="en-US" sz="1750" kern="0" dirty="0">
                <a:latin typeface="+mn-lt"/>
              </a:rPr>
              <a:t>Dynamic load 300 lbs.</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Static load 750 lbs. </a:t>
            </a:r>
          </a:p>
          <a:p>
            <a:pPr marL="285750" indent="-285750" eaLnBrk="0" hangingPunct="0">
              <a:lnSpc>
                <a:spcPct val="100000"/>
              </a:lnSpc>
              <a:spcBef>
                <a:spcPts val="400"/>
              </a:spcBef>
              <a:buClr>
                <a:srgbClr val="43B02A"/>
              </a:buClr>
              <a:buFont typeface="Arial" panose="020B0604020202020204" pitchFamily="34" charset="0"/>
              <a:buChar char="•"/>
            </a:pPr>
            <a:endParaRPr lang="en-US" sz="1750" b="1" kern="0" dirty="0">
              <a:latin typeface="+mn-lt"/>
            </a:endParaRPr>
          </a:p>
          <a:p>
            <a:pPr eaLnBrk="0" hangingPunct="0">
              <a:lnSpc>
                <a:spcPct val="100000"/>
              </a:lnSpc>
              <a:spcBef>
                <a:spcPts val="400"/>
              </a:spcBef>
              <a:buClr>
                <a:srgbClr val="43B02A"/>
              </a:buClr>
            </a:pPr>
            <a:r>
              <a:rPr lang="en-US" sz="1750" b="1" kern="0" dirty="0">
                <a:latin typeface="+mn-lt"/>
              </a:rPr>
              <a:t>Available With:</a:t>
            </a:r>
          </a:p>
          <a:p>
            <a:pPr marL="171450" indent="-171450" eaLnBrk="0" hangingPunct="0">
              <a:lnSpc>
                <a:spcPct val="100000"/>
              </a:lnSpc>
              <a:spcBef>
                <a:spcPts val="400"/>
              </a:spcBef>
              <a:buClr>
                <a:schemeClr val="tx1"/>
              </a:buClr>
              <a:buFont typeface="Arial" panose="020B0604020202020204" pitchFamily="34" charset="0"/>
              <a:buChar char="•"/>
            </a:pPr>
            <a:r>
              <a:rPr lang="en-US" sz="1750" kern="0" dirty="0">
                <a:latin typeface="+mn-lt"/>
              </a:rPr>
              <a:t>Single seat in 21” and 24” widths, easy access, bariatric, loveseat, and multiple seating in 66” and 88” widths</a:t>
            </a:r>
          </a:p>
          <a:p>
            <a:pPr marL="171450" indent="-171450" eaLnBrk="0" hangingPunct="0">
              <a:lnSpc>
                <a:spcPct val="100000"/>
              </a:lnSpc>
              <a:spcBef>
                <a:spcPts val="400"/>
              </a:spcBef>
              <a:buClr>
                <a:schemeClr val="tx1"/>
              </a:buClr>
              <a:buFont typeface="Arial" panose="020B0604020202020204" pitchFamily="34" charset="0"/>
              <a:buChar char="•"/>
            </a:pPr>
            <a:r>
              <a:rPr lang="en-US" sz="1750" dirty="0"/>
              <a:t>Power is available on tables and includes one standard outlet or two USB ports</a:t>
            </a:r>
            <a:endParaRPr lang="en-US" sz="1750" kern="0" dirty="0">
              <a:latin typeface="+mn-lt"/>
            </a:endParaRPr>
          </a:p>
          <a:p>
            <a:pPr marL="171450" indent="-171450" eaLnBrk="0" hangingPunct="0">
              <a:lnSpc>
                <a:spcPct val="100000"/>
              </a:lnSpc>
              <a:spcBef>
                <a:spcPts val="400"/>
              </a:spcBef>
              <a:buClr>
                <a:schemeClr val="tx1"/>
              </a:buClr>
              <a:buFont typeface="Arial" panose="020B0604020202020204" pitchFamily="34" charset="0"/>
              <a:buChar char="•"/>
            </a:pPr>
            <a:r>
              <a:rPr lang="en-US" sz="1750" kern="0" dirty="0">
                <a:latin typeface="+mn-lt"/>
              </a:rPr>
              <a:t>Optional midarm and midleg for loveseat and multiple seating</a:t>
            </a:r>
          </a:p>
          <a:p>
            <a:pPr marL="171450" indent="-171450" eaLnBrk="0" hangingPunct="0">
              <a:lnSpc>
                <a:spcPct val="100000"/>
              </a:lnSpc>
              <a:spcBef>
                <a:spcPts val="400"/>
              </a:spcBef>
              <a:buClr>
                <a:schemeClr val="tx1"/>
              </a:buClr>
              <a:buFont typeface="Arial" panose="020B0604020202020204" pitchFamily="34" charset="0"/>
              <a:buChar char="•"/>
            </a:pPr>
            <a:r>
              <a:rPr lang="en-US" sz="1750" kern="0" dirty="0">
                <a:latin typeface="+mn-lt"/>
              </a:rPr>
              <a:t>Optional high back</a:t>
            </a:r>
          </a:p>
          <a:p>
            <a:pPr marL="171450" lvl="0" indent="-171450" eaLnBrk="0" hangingPunct="0">
              <a:lnSpc>
                <a:spcPct val="100000"/>
              </a:lnSpc>
              <a:spcBef>
                <a:spcPts val="400"/>
              </a:spcBef>
              <a:buClr>
                <a:schemeClr val="tx1"/>
              </a:buClr>
              <a:buFont typeface="Arial" panose="020B0604020202020204" pitchFamily="34" charset="0"/>
              <a:buChar char="•"/>
              <a:defRPr/>
            </a:pPr>
            <a:r>
              <a:rPr lang="en-US" sz="1750" kern="0" dirty="0">
                <a:latin typeface="+mn-lt"/>
              </a:rPr>
              <a:t>Optional wallsaver glides</a:t>
            </a:r>
          </a:p>
          <a:p>
            <a:pPr marL="171450" lvl="0" indent="-171450" eaLnBrk="0" hangingPunct="0">
              <a:lnSpc>
                <a:spcPct val="100000"/>
              </a:lnSpc>
              <a:spcBef>
                <a:spcPts val="400"/>
              </a:spcBef>
              <a:buClr>
                <a:schemeClr val="tx1"/>
              </a:buClr>
              <a:buFont typeface="Arial" panose="020B0604020202020204" pitchFamily="34" charset="0"/>
              <a:buChar char="•"/>
              <a:defRPr/>
            </a:pPr>
            <a:r>
              <a:rPr lang="en-US" sz="1750" dirty="0">
                <a:latin typeface="+mn-lt"/>
              </a:rPr>
              <a:t>Overhang and no overhang arm cap options</a:t>
            </a:r>
          </a:p>
          <a:p>
            <a:pPr marL="171450" lvl="0" indent="-171450" eaLnBrk="0" hangingPunct="0">
              <a:lnSpc>
                <a:spcPct val="100000"/>
              </a:lnSpc>
              <a:spcBef>
                <a:spcPts val="400"/>
              </a:spcBef>
              <a:buClr>
                <a:schemeClr val="tx1"/>
              </a:buClr>
              <a:buFont typeface="Arial" panose="020B0604020202020204" pitchFamily="34" charset="0"/>
              <a:buChar char="•"/>
              <a:defRPr/>
            </a:pPr>
            <a:r>
              <a:rPr lang="en-US" sz="1750" kern="0" dirty="0">
                <a:latin typeface="+mn-lt"/>
              </a:rPr>
              <a:t>Side tables in circular, rectangle or racetrack</a:t>
            </a:r>
          </a:p>
          <a:p>
            <a:pPr marL="171450" indent="-171450" eaLnBrk="0" hangingPunct="0">
              <a:lnSpc>
                <a:spcPct val="100000"/>
              </a:lnSpc>
              <a:spcBef>
                <a:spcPts val="300"/>
              </a:spcBef>
              <a:buClr>
                <a:schemeClr val="tx1"/>
              </a:buClr>
              <a:buFont typeface="Arial" panose="020B0604020202020204" pitchFamily="34" charset="0"/>
              <a:buChar char="•"/>
              <a:defRPr/>
            </a:pPr>
            <a:r>
              <a:rPr lang="en-US" sz="1750" kern="0" dirty="0">
                <a:latin typeface="+mn-lt"/>
              </a:rPr>
              <a:t>Moisture barrier</a:t>
            </a:r>
          </a:p>
          <a:p>
            <a:pPr marL="171450" indent="-171450" eaLnBrk="0" hangingPunct="0">
              <a:lnSpc>
                <a:spcPct val="100000"/>
              </a:lnSpc>
              <a:spcBef>
                <a:spcPts val="300"/>
              </a:spcBef>
              <a:buClr>
                <a:schemeClr val="tx1"/>
              </a:buClr>
              <a:buFont typeface="Arial" panose="020B0604020202020204" pitchFamily="34" charset="0"/>
              <a:buChar char="•"/>
              <a:defRPr/>
            </a:pPr>
            <a:endParaRPr lang="en-US" sz="1750" kern="0" dirty="0">
              <a:latin typeface="+mn-lt"/>
            </a:endParaRPr>
          </a:p>
          <a:p>
            <a:pPr marL="171450" indent="-171450" eaLnBrk="0" hangingPunct="0">
              <a:lnSpc>
                <a:spcPct val="100000"/>
              </a:lnSpc>
              <a:spcBef>
                <a:spcPts val="300"/>
              </a:spcBef>
              <a:buClr>
                <a:schemeClr val="tx1"/>
              </a:buClr>
              <a:buFont typeface="Arial" panose="020B0604020202020204" pitchFamily="34" charset="0"/>
              <a:buChar char="•"/>
              <a:defRPr/>
            </a:pPr>
            <a:endParaRPr lang="en-US" sz="1750" kern="0" dirty="0">
              <a:latin typeface="+mn-lt"/>
            </a:endParaRPr>
          </a:p>
          <a:p>
            <a:pPr eaLnBrk="0" hangingPunct="0">
              <a:lnSpc>
                <a:spcPct val="100000"/>
              </a:lnSpc>
              <a:spcBef>
                <a:spcPts val="300"/>
              </a:spcBef>
              <a:buClr>
                <a:schemeClr val="tx1"/>
              </a:buClr>
              <a:defRPr/>
            </a:pPr>
            <a:endParaRPr lang="en-US" sz="1750" kern="0" dirty="0">
              <a:latin typeface="+mn-lt"/>
            </a:endParaRPr>
          </a:p>
          <a:p>
            <a:pPr lvl="0" eaLnBrk="0" hangingPunct="0">
              <a:lnSpc>
                <a:spcPct val="100000"/>
              </a:lnSpc>
              <a:spcBef>
                <a:spcPts val="300"/>
              </a:spcBef>
              <a:buClr>
                <a:srgbClr val="43B02A"/>
              </a:buClr>
              <a:defRPr/>
            </a:pPr>
            <a:endParaRPr lang="en-US" sz="1750" kern="0" dirty="0">
              <a:latin typeface="+mn-lt"/>
            </a:endParaRPr>
          </a:p>
          <a:p>
            <a:pPr marL="0" marR="0" lvl="0" indent="0" defTabSz="914400" eaLnBrk="0" fontAlgn="auto" latinLnBrk="0" hangingPunct="0">
              <a:lnSpc>
                <a:spcPct val="100000"/>
              </a:lnSpc>
              <a:spcBef>
                <a:spcPts val="300"/>
              </a:spcBef>
              <a:spcAft>
                <a:spcPts val="0"/>
              </a:spcAft>
              <a:buClr>
                <a:srgbClr val="43B02A"/>
              </a:buClr>
              <a:buSzTx/>
              <a:buFontTx/>
              <a:buNone/>
              <a:tabLst/>
              <a:defRPr/>
            </a:pPr>
            <a:endParaRPr kumimoji="0" lang="en-US" sz="1750" b="1" i="0" u="none" strike="noStrike" kern="0" cap="none" spc="0" normalizeH="0" baseline="0" noProof="0" dirty="0">
              <a:ln>
                <a:noFill/>
              </a:ln>
              <a:effectLst/>
              <a:uLnTx/>
              <a:uFillTx/>
              <a:latin typeface="+mn-lt"/>
            </a:endParaRPr>
          </a:p>
        </p:txBody>
      </p:sp>
      <p:grpSp>
        <p:nvGrpSpPr>
          <p:cNvPr id="9" name="Group 8">
            <a:extLst>
              <a:ext uri="{FF2B5EF4-FFF2-40B4-BE49-F238E27FC236}">
                <a16:creationId xmlns:a16="http://schemas.microsoft.com/office/drawing/2014/main" id="{405A989D-B6F0-2DE5-C004-0B36234BC005}"/>
              </a:ext>
            </a:extLst>
          </p:cNvPr>
          <p:cNvGrpSpPr/>
          <p:nvPr/>
        </p:nvGrpSpPr>
        <p:grpSpPr>
          <a:xfrm>
            <a:off x="11778837" y="786033"/>
            <a:ext cx="3278445" cy="8458624"/>
            <a:chOff x="5012539" y="186612"/>
            <a:chExt cx="2270003" cy="6484776"/>
          </a:xfrm>
        </p:grpSpPr>
        <p:pic>
          <p:nvPicPr>
            <p:cNvPr id="6" name="Picture 5">
              <a:extLst>
                <a:ext uri="{FF2B5EF4-FFF2-40B4-BE49-F238E27FC236}">
                  <a16:creationId xmlns:a16="http://schemas.microsoft.com/office/drawing/2014/main" id="{D3396CEC-2C75-23A1-AA74-0B392E6FC21C}"/>
                </a:ext>
              </a:extLst>
            </p:cNvPr>
            <p:cNvPicPr>
              <a:picLocks noChangeAspect="1"/>
            </p:cNvPicPr>
            <p:nvPr/>
          </p:nvPicPr>
          <p:blipFill>
            <a:blip r:embed="rId3"/>
            <a:stretch>
              <a:fillRect/>
            </a:stretch>
          </p:blipFill>
          <p:spPr>
            <a:xfrm>
              <a:off x="5012539" y="3555958"/>
              <a:ext cx="2270003" cy="3115430"/>
            </a:xfrm>
            <a:prstGeom prst="rect">
              <a:avLst/>
            </a:prstGeom>
          </p:spPr>
        </p:pic>
        <p:pic>
          <p:nvPicPr>
            <p:cNvPr id="8" name="Picture 7">
              <a:extLst>
                <a:ext uri="{FF2B5EF4-FFF2-40B4-BE49-F238E27FC236}">
                  <a16:creationId xmlns:a16="http://schemas.microsoft.com/office/drawing/2014/main" id="{2922A7A7-6AAA-217D-444D-0FAB63EE293E}"/>
                </a:ext>
              </a:extLst>
            </p:cNvPr>
            <p:cNvPicPr>
              <a:picLocks noChangeAspect="1"/>
            </p:cNvPicPr>
            <p:nvPr/>
          </p:nvPicPr>
          <p:blipFill rotWithShape="1">
            <a:blip r:embed="rId4"/>
            <a:srcRect l="10524" t="6680" r="10253" b="6222"/>
            <a:stretch/>
          </p:blipFill>
          <p:spPr>
            <a:xfrm>
              <a:off x="5095110" y="186612"/>
              <a:ext cx="2187432" cy="2348937"/>
            </a:xfrm>
            <a:prstGeom prst="rect">
              <a:avLst/>
            </a:prstGeom>
          </p:spPr>
        </p:pic>
      </p:grpSp>
      <p:pic>
        <p:nvPicPr>
          <p:cNvPr id="3" name="Picture 2" descr="A blue and white chair with armrests&#10;&#10;Description automatically generated">
            <a:extLst>
              <a:ext uri="{FF2B5EF4-FFF2-40B4-BE49-F238E27FC236}">
                <a16:creationId xmlns:a16="http://schemas.microsoft.com/office/drawing/2014/main" id="{36B1B540-0145-819F-B41F-189C8462456C}"/>
              </a:ext>
            </a:extLst>
          </p:cNvPr>
          <p:cNvPicPr>
            <a:picLocks noChangeAspect="1"/>
          </p:cNvPicPr>
          <p:nvPr/>
        </p:nvPicPr>
        <p:blipFill rotWithShape="1">
          <a:blip r:embed="rId5">
            <a:extLst>
              <a:ext uri="{28A0092B-C50C-407E-A947-70E740481C1C}">
                <a14:useLocalDpi xmlns:a14="http://schemas.microsoft.com/office/drawing/2010/main" val="0"/>
              </a:ext>
            </a:extLst>
          </a:blip>
          <a:srcRect l="15023" t="42185" r="18577" b="8958"/>
          <a:stretch/>
        </p:blipFill>
        <p:spPr>
          <a:xfrm>
            <a:off x="14535440" y="3648991"/>
            <a:ext cx="2776059" cy="3063911"/>
          </a:xfrm>
          <a:prstGeom prst="rect">
            <a:avLst/>
          </a:prstGeom>
        </p:spPr>
      </p:pic>
    </p:spTree>
    <p:extLst>
      <p:ext uri="{BB962C8B-B14F-4D97-AF65-F5344CB8AC3E}">
        <p14:creationId xmlns:p14="http://schemas.microsoft.com/office/powerpoint/2010/main" val="1061998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Leela</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5</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15157450" cy="5373266"/>
          </a:xfrm>
          <a:prstGeom prst="rect">
            <a:avLst/>
          </a:prstGeom>
          <a:noFill/>
          <a:ln w="9525">
            <a:noFill/>
            <a:miter lim="800000"/>
            <a:headEnd/>
            <a:tailEnd/>
          </a:ln>
        </p:spPr>
        <p:txBody>
          <a:bodyPr wrap="square">
            <a:spAutoFit/>
          </a:bodyPr>
          <a:lstStyle/>
          <a:p>
            <a:pPr marL="228600" indent="-228600" eaLnBrk="0" hangingPunct="0">
              <a:lnSpc>
                <a:spcPct val="100000"/>
              </a:lnSpc>
              <a:spcBef>
                <a:spcPct val="50000"/>
              </a:spcBef>
            </a:pPr>
            <a:r>
              <a:rPr lang="en-US" sz="1750" b="1" dirty="0">
                <a:latin typeface="+mn-lt"/>
              </a:rPr>
              <a:t>Features:</a:t>
            </a:r>
          </a:p>
          <a:p>
            <a:pPr marL="228600" indent="-228600" eaLnBrk="0" hangingPunct="0">
              <a:lnSpc>
                <a:spcPct val="100000"/>
              </a:lnSpc>
              <a:spcBef>
                <a:spcPts val="400"/>
              </a:spcBef>
              <a:buClr>
                <a:schemeClr val="tx1"/>
              </a:buClr>
              <a:buFont typeface="Arial" charset="0"/>
              <a:buChar char="•"/>
            </a:pPr>
            <a:r>
              <a:rPr lang="en-US" sz="1750" dirty="0">
                <a:latin typeface="+mn-lt"/>
              </a:rPr>
              <a:t>Lounge seating focused on waiting area applications</a:t>
            </a:r>
          </a:p>
          <a:p>
            <a:pPr marL="228600" indent="-228600" eaLnBrk="0" hangingPunct="0">
              <a:lnSpc>
                <a:spcPct val="100000"/>
              </a:lnSpc>
              <a:spcBef>
                <a:spcPts val="400"/>
              </a:spcBef>
              <a:buClr>
                <a:schemeClr val="tx1"/>
              </a:buClr>
              <a:buFont typeface="Arial" charset="0"/>
              <a:buChar char="•"/>
            </a:pPr>
            <a:r>
              <a:rPr lang="en-US" sz="1750" dirty="0">
                <a:latin typeface="+mn-lt"/>
              </a:rPr>
              <a:t>Webbed seat suspension for supportive comfort</a:t>
            </a:r>
          </a:p>
          <a:p>
            <a:pPr marL="228600" indent="-228600" eaLnBrk="0" hangingPunct="0">
              <a:lnSpc>
                <a:spcPct val="100000"/>
              </a:lnSpc>
              <a:spcBef>
                <a:spcPts val="400"/>
              </a:spcBef>
              <a:buClr>
                <a:schemeClr val="tx1"/>
              </a:buClr>
              <a:buFont typeface="Arial" charset="0"/>
              <a:buChar char="•"/>
            </a:pPr>
            <a:r>
              <a:rPr lang="en-US" sz="1750" dirty="0">
                <a:latin typeface="+mn-lt"/>
              </a:rPr>
              <a:t>Achieves stability and integrity with a structural steel frame </a:t>
            </a:r>
          </a:p>
          <a:p>
            <a:pPr marL="228600" indent="-228600" eaLnBrk="0" hangingPunct="0">
              <a:lnSpc>
                <a:spcPct val="100000"/>
              </a:lnSpc>
              <a:spcBef>
                <a:spcPts val="400"/>
              </a:spcBef>
              <a:buClr>
                <a:schemeClr val="tx1"/>
              </a:buClr>
              <a:buFont typeface="Arial" charset="0"/>
              <a:buChar char="•"/>
            </a:pPr>
            <a:r>
              <a:rPr lang="en-US" sz="1750" dirty="0">
                <a:latin typeface="+mn-lt"/>
              </a:rPr>
              <a:t>Includes a crumb sweep and bases that are easy to clean</a:t>
            </a:r>
          </a:p>
          <a:p>
            <a:pPr marL="228600" indent="-228600" eaLnBrk="0" hangingPunct="0">
              <a:lnSpc>
                <a:spcPct val="100000"/>
              </a:lnSpc>
              <a:spcBef>
                <a:spcPts val="400"/>
              </a:spcBef>
              <a:buClr>
                <a:schemeClr val="tx1"/>
              </a:buClr>
              <a:buFont typeface="Arial" charset="0"/>
              <a:buChar char="•"/>
            </a:pPr>
            <a:r>
              <a:rPr lang="en-US" sz="1750" dirty="0">
                <a:latin typeface="+mn-lt"/>
              </a:rPr>
              <a:t>Fully upholstered back and seat</a:t>
            </a:r>
          </a:p>
          <a:p>
            <a:pPr marL="228600" indent="-228600" eaLnBrk="0" hangingPunct="0">
              <a:lnSpc>
                <a:spcPct val="100000"/>
              </a:lnSpc>
              <a:spcBef>
                <a:spcPts val="400"/>
              </a:spcBef>
              <a:buClr>
                <a:schemeClr val="tx1"/>
              </a:buClr>
              <a:buFont typeface="Arial" charset="0"/>
              <a:buChar char="•"/>
            </a:pPr>
            <a:r>
              <a:rPr lang="en-US" sz="1750" dirty="0">
                <a:latin typeface="+mn-lt"/>
              </a:rPr>
              <a:t>Dynamic load 300 lbs. </a:t>
            </a:r>
          </a:p>
          <a:p>
            <a:pPr marL="228600" indent="-228600" eaLnBrk="0" hangingPunct="0">
              <a:lnSpc>
                <a:spcPct val="100000"/>
              </a:lnSpc>
              <a:spcBef>
                <a:spcPts val="400"/>
              </a:spcBef>
              <a:buClr>
                <a:schemeClr val="tx1"/>
              </a:buClr>
              <a:buFont typeface="Arial" charset="0"/>
              <a:buChar char="•"/>
            </a:pPr>
            <a:r>
              <a:rPr lang="en-US" sz="1750" dirty="0">
                <a:latin typeface="+mn-lt"/>
              </a:rPr>
              <a:t>Static load 750 lbs.</a:t>
            </a:r>
          </a:p>
          <a:p>
            <a:pPr marL="228600" indent="-228600" eaLnBrk="0" hangingPunct="0">
              <a:lnSpc>
                <a:spcPct val="100000"/>
              </a:lnSpc>
              <a:spcBef>
                <a:spcPts val="400"/>
              </a:spcBef>
              <a:buFont typeface="Arial" charset="0"/>
              <a:buChar char="•"/>
            </a:pPr>
            <a:endParaRPr lang="en-US" sz="1750" dirty="0">
              <a:latin typeface="+mn-lt"/>
            </a:endParaRPr>
          </a:p>
          <a:p>
            <a:pPr marL="228600" indent="-228600" eaLnBrk="0" hangingPunct="0">
              <a:lnSpc>
                <a:spcPct val="100000"/>
              </a:lnSpc>
              <a:spcBef>
                <a:spcPts val="400"/>
              </a:spcBef>
              <a:buFont typeface="Arial" charset="0"/>
              <a:buChar char="•"/>
            </a:pPr>
            <a:endParaRPr lang="en-US" sz="1750" dirty="0">
              <a:latin typeface="+mn-lt"/>
            </a:endParaRPr>
          </a:p>
          <a:p>
            <a:pPr eaLnBrk="0" hangingPunct="0">
              <a:lnSpc>
                <a:spcPct val="100000"/>
              </a:lnSpc>
              <a:spcBef>
                <a:spcPts val="400"/>
              </a:spcBef>
            </a:pPr>
            <a:r>
              <a:rPr lang="en-US" sz="1750" b="1" dirty="0">
                <a:latin typeface="+mn-lt"/>
              </a:rPr>
              <a:t>Available With:</a:t>
            </a:r>
          </a:p>
          <a:p>
            <a:pPr marL="228600" indent="-228600" eaLnBrk="0" hangingPunct="0">
              <a:lnSpc>
                <a:spcPct val="100000"/>
              </a:lnSpc>
              <a:spcBef>
                <a:spcPts val="400"/>
              </a:spcBef>
              <a:buClr>
                <a:schemeClr val="tx1"/>
              </a:buClr>
              <a:buFont typeface="Arial" charset="0"/>
              <a:buChar char="•"/>
            </a:pPr>
            <a:r>
              <a:rPr lang="en-US" sz="1750" dirty="0">
                <a:latin typeface="+mn-lt"/>
              </a:rPr>
              <a:t>Single seats in 21" and 24" widths as well as two-seat, three-seat, and bariatric lounges</a:t>
            </a:r>
          </a:p>
          <a:p>
            <a:pPr marL="228600" indent="-228600" eaLnBrk="0" hangingPunct="0">
              <a:lnSpc>
                <a:spcPct val="100000"/>
              </a:lnSpc>
              <a:spcBef>
                <a:spcPts val="400"/>
              </a:spcBef>
              <a:buClr>
                <a:schemeClr val="tx1"/>
              </a:buClr>
              <a:buFont typeface="Arial" charset="0"/>
              <a:buChar char="•"/>
            </a:pPr>
            <a:r>
              <a:rPr lang="en-US" sz="1750" dirty="0">
                <a:latin typeface="+mn-lt"/>
              </a:rPr>
              <a:t>Upholstered arms, wood, or plastisol arm cap options</a:t>
            </a:r>
          </a:p>
          <a:p>
            <a:pPr marL="228600" indent="-228600" eaLnBrk="0" hangingPunct="0">
              <a:lnSpc>
                <a:spcPct val="100000"/>
              </a:lnSpc>
              <a:spcBef>
                <a:spcPts val="400"/>
              </a:spcBef>
              <a:buClr>
                <a:schemeClr val="tx1"/>
              </a:buClr>
              <a:buFont typeface="Arial" charset="0"/>
              <a:buChar char="•"/>
            </a:pPr>
            <a:r>
              <a:rPr lang="en-US" sz="1750" dirty="0">
                <a:latin typeface="+mn-lt"/>
              </a:rPr>
              <a:t>Complimenting square and rectangular freestanding tables with steel or solid surface tops</a:t>
            </a:r>
          </a:p>
          <a:p>
            <a:pPr marL="228600" indent="-228600" eaLnBrk="0" hangingPunct="0">
              <a:lnSpc>
                <a:spcPct val="100000"/>
              </a:lnSpc>
              <a:spcBef>
                <a:spcPts val="400"/>
              </a:spcBef>
              <a:buClr>
                <a:schemeClr val="tx1"/>
              </a:buClr>
              <a:buFont typeface="Arial" charset="0"/>
              <a:buChar char="•"/>
            </a:pPr>
            <a:r>
              <a:rPr lang="en-US" sz="1750" dirty="0">
                <a:latin typeface="+mn-lt"/>
              </a:rPr>
              <a:t>Moisture barrier</a:t>
            </a:r>
          </a:p>
          <a:p>
            <a:pPr lvl="0" eaLnBrk="0" hangingPunct="0">
              <a:lnSpc>
                <a:spcPct val="100000"/>
              </a:lnSpc>
              <a:spcBef>
                <a:spcPts val="300"/>
              </a:spcBef>
              <a:buClr>
                <a:srgbClr val="43B02A"/>
              </a:buClr>
              <a:defRPr/>
            </a:pPr>
            <a:endParaRPr lang="en-US" sz="1750" kern="0" dirty="0">
              <a:latin typeface="+mn-lt"/>
            </a:endParaRPr>
          </a:p>
          <a:p>
            <a:pPr marL="0" marR="0" lvl="0" indent="0" defTabSz="914400" eaLnBrk="0" fontAlgn="auto" latinLnBrk="0" hangingPunct="0">
              <a:lnSpc>
                <a:spcPct val="100000"/>
              </a:lnSpc>
              <a:spcBef>
                <a:spcPts val="300"/>
              </a:spcBef>
              <a:spcAft>
                <a:spcPts val="0"/>
              </a:spcAft>
              <a:buClr>
                <a:srgbClr val="43B02A"/>
              </a:buClr>
              <a:buSzTx/>
              <a:buFontTx/>
              <a:buNone/>
              <a:tabLst/>
              <a:defRPr/>
            </a:pPr>
            <a:endParaRPr kumimoji="0" lang="en-US" sz="1750" b="1" i="0" u="none" strike="noStrike" kern="0" cap="none" spc="0" normalizeH="0" baseline="0" noProof="0" dirty="0">
              <a:ln>
                <a:noFill/>
              </a:ln>
              <a:effectLst/>
              <a:uLnTx/>
              <a:uFillTx/>
              <a:latin typeface="+mn-lt"/>
            </a:endParaRPr>
          </a:p>
        </p:txBody>
      </p:sp>
      <p:grpSp>
        <p:nvGrpSpPr>
          <p:cNvPr id="2" name="Group 1">
            <a:extLst>
              <a:ext uri="{FF2B5EF4-FFF2-40B4-BE49-F238E27FC236}">
                <a16:creationId xmlns:a16="http://schemas.microsoft.com/office/drawing/2014/main" id="{B15756DE-0FE8-D3A8-86F6-47B43FE46E99}"/>
              </a:ext>
            </a:extLst>
          </p:cNvPr>
          <p:cNvGrpSpPr/>
          <p:nvPr/>
        </p:nvGrpSpPr>
        <p:grpSpPr>
          <a:xfrm>
            <a:off x="10390910" y="343565"/>
            <a:ext cx="6705600" cy="9371270"/>
            <a:chOff x="4983003" y="218978"/>
            <a:chExt cx="4008597" cy="6442467"/>
          </a:xfrm>
        </p:grpSpPr>
        <p:pic>
          <p:nvPicPr>
            <p:cNvPr id="3" name="Picture 2">
              <a:extLst>
                <a:ext uri="{FF2B5EF4-FFF2-40B4-BE49-F238E27FC236}">
                  <a16:creationId xmlns:a16="http://schemas.microsoft.com/office/drawing/2014/main" id="{F9D1D5C9-9AD8-615F-665C-9B087B58E6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83003" y="4504295"/>
              <a:ext cx="1818168" cy="2157150"/>
            </a:xfrm>
            <a:prstGeom prst="rect">
              <a:avLst/>
            </a:prstGeom>
          </p:spPr>
        </p:pic>
        <p:pic>
          <p:nvPicPr>
            <p:cNvPr id="6" name="Picture 5">
              <a:extLst>
                <a:ext uri="{FF2B5EF4-FFF2-40B4-BE49-F238E27FC236}">
                  <a16:creationId xmlns:a16="http://schemas.microsoft.com/office/drawing/2014/main" id="{19E25D33-993B-B6B3-CF1A-B953A3959A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018570" y="218978"/>
              <a:ext cx="1782601" cy="2252844"/>
            </a:xfrm>
            <a:prstGeom prst="rect">
              <a:avLst/>
            </a:prstGeom>
          </p:spPr>
        </p:pic>
        <p:pic>
          <p:nvPicPr>
            <p:cNvPr id="7" name="Picture 6">
              <a:extLst>
                <a:ext uri="{FF2B5EF4-FFF2-40B4-BE49-F238E27FC236}">
                  <a16:creationId xmlns:a16="http://schemas.microsoft.com/office/drawing/2014/main" id="{B807013E-67CD-D287-A5BF-DE80B8390F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01171" y="2471821"/>
              <a:ext cx="2190429" cy="2489305"/>
            </a:xfrm>
            <a:prstGeom prst="rect">
              <a:avLst/>
            </a:prstGeom>
          </p:spPr>
        </p:pic>
      </p:grpSp>
    </p:spTree>
    <p:extLst>
      <p:ext uri="{BB962C8B-B14F-4D97-AF65-F5344CB8AC3E}">
        <p14:creationId xmlns:p14="http://schemas.microsoft.com/office/powerpoint/2010/main" val="2249041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Lucas</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6</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8606703" cy="2834109"/>
          </a:xfrm>
          <a:prstGeom prst="rect">
            <a:avLst/>
          </a:prstGeom>
          <a:noFill/>
          <a:ln w="9525">
            <a:noFill/>
            <a:miter lim="800000"/>
            <a:headEnd/>
            <a:tailEnd/>
          </a:ln>
        </p:spPr>
        <p:txBody>
          <a:bodyPr wrap="square">
            <a:spAutoFit/>
          </a:bodyPr>
          <a:lstStyle/>
          <a:p>
            <a:pPr marL="228600" indent="-228600" eaLnBrk="0" hangingPunct="0">
              <a:lnSpc>
                <a:spcPct val="100000"/>
              </a:lnSpc>
              <a:spcBef>
                <a:spcPct val="50000"/>
              </a:spcBef>
            </a:pPr>
            <a:r>
              <a:rPr lang="en-US" sz="1750" b="1" dirty="0">
                <a:solidFill>
                  <a:srgbClr val="404040"/>
                </a:solidFill>
              </a:rPr>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West Elm Lucas iconic look</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Wide seat make it a comfortable seat for a long period of time</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Healthcare appropriate fabrics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Dynamic load 275 lbs.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Static load 275 lbs.</a:t>
            </a:r>
          </a:p>
          <a:p>
            <a:pPr eaLnBrk="0" hangingPunct="0">
              <a:lnSpc>
                <a:spcPct val="100000"/>
              </a:lnSpc>
              <a:spcBef>
                <a:spcPts val="400"/>
              </a:spcBef>
              <a:buClr>
                <a:schemeClr val="tx1"/>
              </a:buClr>
            </a:pPr>
            <a:endParaRPr lang="en-US" sz="1750" dirty="0"/>
          </a:p>
          <a:p>
            <a:pPr eaLnBrk="0" hangingPunct="0">
              <a:lnSpc>
                <a:spcPct val="100000"/>
              </a:lnSpc>
              <a:spcBef>
                <a:spcPts val="400"/>
              </a:spcBef>
            </a:pPr>
            <a:r>
              <a:rPr lang="en-US" sz="1750" b="1" dirty="0"/>
              <a:t>Available With:</a:t>
            </a:r>
          </a:p>
          <a:p>
            <a:pPr marL="228600" indent="-228600" eaLnBrk="0" hangingPunct="0">
              <a:lnSpc>
                <a:spcPct val="100000"/>
              </a:lnSpc>
              <a:spcBef>
                <a:spcPts val="400"/>
              </a:spcBef>
              <a:buClr>
                <a:schemeClr val="tx1"/>
              </a:buClr>
              <a:buFont typeface="Arial" charset="0"/>
              <a:buChar char="•"/>
            </a:pPr>
            <a:r>
              <a:rPr lang="en-US" sz="1750" kern="0" dirty="0">
                <a:latin typeface="+mn-lt"/>
              </a:rPr>
              <a:t>Wire base or 4-star metal base </a:t>
            </a:r>
          </a:p>
        </p:txBody>
      </p:sp>
      <p:pic>
        <p:nvPicPr>
          <p:cNvPr id="13" name="Picture 12" descr="A blue chair with metal legs&#10;&#10;Description automatically generated">
            <a:extLst>
              <a:ext uri="{FF2B5EF4-FFF2-40B4-BE49-F238E27FC236}">
                <a16:creationId xmlns:a16="http://schemas.microsoft.com/office/drawing/2014/main" id="{613E8037-CECA-B775-3A8C-6A8C6967C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7841" y="1100961"/>
            <a:ext cx="3087974" cy="3928239"/>
          </a:xfrm>
          <a:prstGeom prst="rect">
            <a:avLst/>
          </a:prstGeom>
        </p:spPr>
      </p:pic>
      <p:pic>
        <p:nvPicPr>
          <p:cNvPr id="18" name="Picture 17" descr="A blue chair with metal legs&#10;&#10;Description automatically generated">
            <a:extLst>
              <a:ext uri="{FF2B5EF4-FFF2-40B4-BE49-F238E27FC236}">
                <a16:creationId xmlns:a16="http://schemas.microsoft.com/office/drawing/2014/main" id="{57DE854A-9374-9489-194C-81553FAAC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9673" y="3640984"/>
            <a:ext cx="3113821" cy="3614255"/>
          </a:xfrm>
          <a:prstGeom prst="rect">
            <a:avLst/>
          </a:prstGeom>
        </p:spPr>
      </p:pic>
      <p:pic>
        <p:nvPicPr>
          <p:cNvPr id="20" name="Picture 19" descr="A grey chair with metal legs&#10;&#10;Description automatically generated">
            <a:extLst>
              <a:ext uri="{FF2B5EF4-FFF2-40B4-BE49-F238E27FC236}">
                <a16:creationId xmlns:a16="http://schemas.microsoft.com/office/drawing/2014/main" id="{263F086E-ED73-8E50-3286-6D70922CA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6058" y="5673722"/>
            <a:ext cx="3311539" cy="3365531"/>
          </a:xfrm>
          <a:prstGeom prst="rect">
            <a:avLst/>
          </a:prstGeom>
        </p:spPr>
      </p:pic>
    </p:spTree>
    <p:extLst>
      <p:ext uri="{BB962C8B-B14F-4D97-AF65-F5344CB8AC3E}">
        <p14:creationId xmlns:p14="http://schemas.microsoft.com/office/powerpoint/2010/main" val="1796694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Mesa</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7</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7" y="2257425"/>
            <a:ext cx="9501343" cy="3424014"/>
          </a:xfrm>
          <a:prstGeom prst="rect">
            <a:avLst/>
          </a:prstGeom>
          <a:noFill/>
          <a:ln w="9525">
            <a:noFill/>
            <a:miter lim="800000"/>
            <a:headEnd/>
            <a:tailEnd/>
          </a:ln>
        </p:spPr>
        <p:txBody>
          <a:bodyPr wrap="square">
            <a:spAutoFit/>
          </a:bodyPr>
          <a:lstStyle/>
          <a:p>
            <a:pPr marL="228600" indent="-228600" eaLnBrk="0" hangingPunct="0">
              <a:lnSpc>
                <a:spcPct val="100000"/>
              </a:lnSpc>
              <a:spcBef>
                <a:spcPct val="50000"/>
              </a:spcBef>
            </a:pPr>
            <a:r>
              <a:rPr lang="en-US" sz="1750" b="1" dirty="0">
                <a:solidFill>
                  <a:srgbClr val="404040"/>
                </a:solidFill>
              </a:rPr>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West Elm Mesa’s relaxed and refined look to add style and comfort to healthcare environments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Modified for healthcare spaces with a crumbsweep and decreased recline of 112 degrees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BIFMA weight requirements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Healthcare appropriate fabrics aid in durability and cleanability</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Dynamic load 600 lbs.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Static load 1200 lbs.</a:t>
            </a:r>
          </a:p>
          <a:p>
            <a:pPr eaLnBrk="0" hangingPunct="0">
              <a:lnSpc>
                <a:spcPct val="100000"/>
              </a:lnSpc>
              <a:spcBef>
                <a:spcPts val="400"/>
              </a:spcBef>
              <a:buClr>
                <a:schemeClr val="tx1"/>
              </a:buClr>
            </a:pPr>
            <a:endParaRPr lang="en-US" sz="1750" dirty="0"/>
          </a:p>
          <a:p>
            <a:pPr eaLnBrk="0" hangingPunct="0">
              <a:lnSpc>
                <a:spcPct val="100000"/>
              </a:lnSpc>
              <a:spcBef>
                <a:spcPts val="400"/>
              </a:spcBef>
            </a:pPr>
            <a:r>
              <a:rPr lang="en-US" sz="1750" b="1" dirty="0"/>
              <a:t>Available With:</a:t>
            </a:r>
          </a:p>
          <a:p>
            <a:pPr marL="228600" indent="-228600" eaLnBrk="0" hangingPunct="0">
              <a:lnSpc>
                <a:spcPct val="100000"/>
              </a:lnSpc>
              <a:spcBef>
                <a:spcPts val="400"/>
              </a:spcBef>
              <a:buClr>
                <a:schemeClr val="tx1"/>
              </a:buClr>
              <a:buFont typeface="Arial" charset="0"/>
              <a:buChar char="•"/>
            </a:pPr>
            <a:r>
              <a:rPr lang="en-US" sz="1750" kern="0" dirty="0">
                <a:latin typeface="+mn-lt"/>
              </a:rPr>
              <a:t>Available as a left-hand chaise, right-hand chaise, armless unit, corner unit, and an ottoman</a:t>
            </a:r>
          </a:p>
        </p:txBody>
      </p:sp>
      <p:pic>
        <p:nvPicPr>
          <p:cNvPr id="3" name="Picture 2" descr="A couch with a black background&#10;&#10;Description automatically generated">
            <a:extLst>
              <a:ext uri="{FF2B5EF4-FFF2-40B4-BE49-F238E27FC236}">
                <a16:creationId xmlns:a16="http://schemas.microsoft.com/office/drawing/2014/main" id="{B6092B0C-B7CD-4A90-CC42-3BCD42CDF17F}"/>
              </a:ext>
            </a:extLst>
          </p:cNvPr>
          <p:cNvPicPr>
            <a:picLocks noChangeAspect="1"/>
          </p:cNvPicPr>
          <p:nvPr/>
        </p:nvPicPr>
        <p:blipFill rotWithShape="1">
          <a:blip r:embed="rId3">
            <a:extLst>
              <a:ext uri="{28A0092B-C50C-407E-A947-70E740481C1C}">
                <a14:useLocalDpi xmlns:a14="http://schemas.microsoft.com/office/drawing/2010/main" val="0"/>
              </a:ext>
            </a:extLst>
          </a:blip>
          <a:srcRect l="10502" t="32118" r="11206" b="25281"/>
          <a:stretch/>
        </p:blipFill>
        <p:spPr>
          <a:xfrm>
            <a:off x="6446520" y="5997623"/>
            <a:ext cx="11132820" cy="3920968"/>
          </a:xfrm>
          <a:prstGeom prst="rect">
            <a:avLst/>
          </a:prstGeom>
        </p:spPr>
      </p:pic>
    </p:spTree>
    <p:extLst>
      <p:ext uri="{BB962C8B-B14F-4D97-AF65-F5344CB8AC3E}">
        <p14:creationId xmlns:p14="http://schemas.microsoft.com/office/powerpoint/2010/main" val="73569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Mitra</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8</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10684885" cy="5924699"/>
          </a:xfrm>
          <a:prstGeom prst="rect">
            <a:avLst/>
          </a:prstGeom>
          <a:noFill/>
          <a:ln w="9525">
            <a:noFill/>
            <a:miter lim="800000"/>
            <a:headEnd/>
            <a:tailEnd/>
          </a:ln>
        </p:spPr>
        <p:txBody>
          <a:bodyPr wrap="square">
            <a:spAutoFit/>
          </a:bodyPr>
          <a:lstStyle/>
          <a:p>
            <a:pPr marL="228600" indent="-228600" eaLnBrk="0" hangingPunct="0">
              <a:lnSpc>
                <a:spcPct val="100000"/>
              </a:lnSpc>
              <a:spcBef>
                <a:spcPct val="50000"/>
              </a:spcBef>
            </a:pPr>
            <a:r>
              <a:rPr lang="en-US" sz="1750" b="1" dirty="0">
                <a:solidFill>
                  <a:srgbClr val="404040"/>
                </a:solidFill>
                <a:latin typeface="+mn-lt"/>
              </a:rPr>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Slim, energetic curves and structural steel inner frames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Arms and arm caps feature a reverse bevel and overhang to provide comfortable grip for ease of entry and exit</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Offers added comfort through active webbed seating suspension</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Generous clean out space between the seat and back for easy cleaning</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Solid maple legs and frame</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Dynamic load 275 lbs.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Static load 500 lbs.</a:t>
            </a:r>
          </a:p>
          <a:p>
            <a:pPr marL="285750" indent="-285750" eaLnBrk="0" hangingPunct="0">
              <a:lnSpc>
                <a:spcPct val="100000"/>
              </a:lnSpc>
              <a:spcBef>
                <a:spcPts val="400"/>
              </a:spcBef>
              <a:buFont typeface="Arial" panose="020B0604020202020204" pitchFamily="34" charset="0"/>
              <a:buChar char="•"/>
            </a:pPr>
            <a:endParaRPr lang="en-US" sz="1750" dirty="0">
              <a:latin typeface="+mn-lt"/>
            </a:endParaRPr>
          </a:p>
          <a:p>
            <a:pPr marL="742950" lvl="1" indent="-285750" eaLnBrk="0" hangingPunct="0">
              <a:lnSpc>
                <a:spcPct val="100000"/>
              </a:lnSpc>
              <a:spcBef>
                <a:spcPts val="400"/>
              </a:spcBef>
              <a:buFont typeface="Arial" panose="020B0604020202020204" pitchFamily="34" charset="0"/>
              <a:buChar char="•"/>
            </a:pPr>
            <a:endParaRPr lang="en-US" sz="1750" dirty="0"/>
          </a:p>
          <a:p>
            <a:pPr eaLnBrk="0" hangingPunct="0">
              <a:lnSpc>
                <a:spcPct val="100000"/>
              </a:lnSpc>
              <a:spcBef>
                <a:spcPts val="400"/>
              </a:spcBef>
            </a:pPr>
            <a:r>
              <a:rPr lang="en-US" sz="1750" b="1" dirty="0">
                <a:solidFill>
                  <a:srgbClr val="404040"/>
                </a:solidFill>
                <a:latin typeface="+mn-lt"/>
              </a:rPr>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Single chair, two- and three-seat units, two- and three- seat bariatric combination units, bariatric, high-back patient chair, and single, loveseat, and sofa lounge chairs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Maple wood, plastic (guest) or plastisol (lounge) arm caps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Coordinating recliner and sleeper designs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Oval, rectangular, round and square freestanding tables with legs or drum bases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Moisture barrier</a:t>
            </a:r>
            <a:endParaRPr lang="en-US" sz="1750" kern="0" dirty="0">
              <a:latin typeface="+mn-lt"/>
            </a:endParaRPr>
          </a:p>
          <a:p>
            <a:pPr marL="0" marR="0" lvl="0" indent="0" defTabSz="914400" eaLnBrk="0" fontAlgn="auto" latinLnBrk="0" hangingPunct="0">
              <a:lnSpc>
                <a:spcPct val="100000"/>
              </a:lnSpc>
              <a:spcBef>
                <a:spcPts val="300"/>
              </a:spcBef>
              <a:spcAft>
                <a:spcPts val="0"/>
              </a:spcAft>
              <a:buClr>
                <a:srgbClr val="43B02A"/>
              </a:buClr>
              <a:buSzTx/>
              <a:buFontTx/>
              <a:buNone/>
              <a:tabLst/>
              <a:defRPr/>
            </a:pPr>
            <a:endParaRPr kumimoji="0" lang="en-US" sz="1750" b="1" i="0" u="none" strike="noStrike" kern="0" cap="none" spc="0" normalizeH="0" baseline="0" noProof="0" dirty="0">
              <a:ln>
                <a:noFill/>
              </a:ln>
              <a:effectLst/>
              <a:uLnTx/>
              <a:uFillTx/>
              <a:latin typeface="+mn-lt"/>
            </a:endParaRPr>
          </a:p>
        </p:txBody>
      </p:sp>
      <p:grpSp>
        <p:nvGrpSpPr>
          <p:cNvPr id="2" name="Group 1">
            <a:extLst>
              <a:ext uri="{FF2B5EF4-FFF2-40B4-BE49-F238E27FC236}">
                <a16:creationId xmlns:a16="http://schemas.microsoft.com/office/drawing/2014/main" id="{690A684E-FA46-60FE-4D1C-596CC1334273}"/>
              </a:ext>
            </a:extLst>
          </p:cNvPr>
          <p:cNvGrpSpPr/>
          <p:nvPr/>
        </p:nvGrpSpPr>
        <p:grpSpPr>
          <a:xfrm>
            <a:off x="11346873" y="606455"/>
            <a:ext cx="6195275" cy="8845489"/>
            <a:chOff x="4890316" y="254045"/>
            <a:chExt cx="4092590" cy="6129029"/>
          </a:xfrm>
        </p:grpSpPr>
        <p:pic>
          <p:nvPicPr>
            <p:cNvPr id="3" name="Picture 2">
              <a:extLst>
                <a:ext uri="{FF2B5EF4-FFF2-40B4-BE49-F238E27FC236}">
                  <a16:creationId xmlns:a16="http://schemas.microsoft.com/office/drawing/2014/main" id="{9AF004D7-D4A8-74A1-D6CB-2AEC399E93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18571" y="254045"/>
              <a:ext cx="1994303" cy="2441301"/>
            </a:xfrm>
            <a:prstGeom prst="rect">
              <a:avLst/>
            </a:prstGeom>
          </p:spPr>
        </p:pic>
        <p:pic>
          <p:nvPicPr>
            <p:cNvPr id="6" name="Picture 5">
              <a:extLst>
                <a:ext uri="{FF2B5EF4-FFF2-40B4-BE49-F238E27FC236}">
                  <a16:creationId xmlns:a16="http://schemas.microsoft.com/office/drawing/2014/main" id="{068C6F06-9F6F-36ED-D14B-7F5F86A7DF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12874" y="1977655"/>
              <a:ext cx="1970032" cy="2902689"/>
            </a:xfrm>
            <a:prstGeom prst="rect">
              <a:avLst/>
            </a:prstGeom>
          </p:spPr>
        </p:pic>
        <p:pic>
          <p:nvPicPr>
            <p:cNvPr id="7" name="Picture 6">
              <a:extLst>
                <a:ext uri="{FF2B5EF4-FFF2-40B4-BE49-F238E27FC236}">
                  <a16:creationId xmlns:a16="http://schemas.microsoft.com/office/drawing/2014/main" id="{E9D4F7B3-3E2E-9100-246C-62D9C8A2C1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890316" y="3944680"/>
              <a:ext cx="2122557" cy="2438394"/>
            </a:xfrm>
            <a:prstGeom prst="rect">
              <a:avLst/>
            </a:prstGeom>
          </p:spPr>
        </p:pic>
      </p:grpSp>
    </p:spTree>
    <p:extLst>
      <p:ext uri="{BB962C8B-B14F-4D97-AF65-F5344CB8AC3E}">
        <p14:creationId xmlns:p14="http://schemas.microsoft.com/office/powerpoint/2010/main" val="1654803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Radia </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9</a:t>
            </a:fld>
            <a:endParaRPr lang="en-GB" dirty="0"/>
          </a:p>
        </p:txBody>
      </p:sp>
      <p:pic>
        <p:nvPicPr>
          <p:cNvPr id="13" name="Picture 12" descr="A chair with a white cushion&#10;&#10;Description automatically generated">
            <a:extLst>
              <a:ext uri="{FF2B5EF4-FFF2-40B4-BE49-F238E27FC236}">
                <a16:creationId xmlns:a16="http://schemas.microsoft.com/office/drawing/2014/main" id="{55AEED60-6D49-7A69-4549-6C45CE3D9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6872" y="484327"/>
            <a:ext cx="3210588" cy="4132778"/>
          </a:xfrm>
          <a:prstGeom prst="rect">
            <a:avLst/>
          </a:prstGeom>
        </p:spPr>
      </p:pic>
      <p:pic>
        <p:nvPicPr>
          <p:cNvPr id="15" name="Picture 14" descr="A chair with a cushioned seat&#10;&#10;Description automatically generated">
            <a:extLst>
              <a:ext uri="{FF2B5EF4-FFF2-40B4-BE49-F238E27FC236}">
                <a16:creationId xmlns:a16="http://schemas.microsoft.com/office/drawing/2014/main" id="{853B8901-22EE-47A2-E993-98BE99C02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6872" y="5280048"/>
            <a:ext cx="2991499" cy="4310200"/>
          </a:xfrm>
          <a:prstGeom prst="rect">
            <a:avLst/>
          </a:prstGeom>
        </p:spPr>
      </p:pic>
      <p:sp>
        <p:nvSpPr>
          <p:cNvPr id="17" name="Text Box 3">
            <a:extLst>
              <a:ext uri="{FF2B5EF4-FFF2-40B4-BE49-F238E27FC236}">
                <a16:creationId xmlns:a16="http://schemas.microsoft.com/office/drawing/2014/main" id="{C0E47B1E-007B-1930-B3AF-FCFA92E855C6}"/>
              </a:ext>
            </a:extLst>
          </p:cNvPr>
          <p:cNvSpPr txBox="1">
            <a:spLocks noChangeArrowheads="1"/>
          </p:cNvSpPr>
          <p:nvPr/>
        </p:nvSpPr>
        <p:spPr bwMode="auto">
          <a:xfrm>
            <a:off x="661988" y="2320333"/>
            <a:ext cx="10684885" cy="4970591"/>
          </a:xfrm>
          <a:prstGeom prst="rect">
            <a:avLst/>
          </a:prstGeom>
          <a:noFill/>
          <a:ln w="9525">
            <a:noFill/>
            <a:miter lim="800000"/>
            <a:headEnd/>
            <a:tailEnd/>
          </a:ln>
        </p:spPr>
        <p:txBody>
          <a:bodyPr vert="horz" wrap="square" lIns="0" tIns="0" rIns="0" bIns="0" rtlCol="0" anchor="t" anchorCtr="0">
            <a:spAutoFit/>
          </a:bodyPr>
          <a:lstStyle>
            <a:lvl1pPr marL="0" indent="0" algn="l" defTabSz="1344150" rtl="0" eaLnBrk="1" latinLnBrk="0" hangingPunct="1">
              <a:lnSpc>
                <a:spcPts val="3996"/>
              </a:lnSpc>
              <a:spcBef>
                <a:spcPts val="1467"/>
              </a:spcBef>
              <a:buSzPct val="80000"/>
              <a:buFont typeface="Arial" panose="020B0604020202020204" pitchFamily="34" charset="0"/>
              <a:buNone/>
              <a:tabLst>
                <a:tab pos="274317" algn="l"/>
              </a:tabLst>
              <a:defRPr sz="2700" kern="1200">
                <a:solidFill>
                  <a:schemeClr val="tx1"/>
                </a:solidFill>
                <a:latin typeface="Arial" panose="020B0604020202020204" pitchFamily="34" charset="0"/>
                <a:ea typeface="+mn-ea"/>
                <a:cs typeface="Arial" panose="020B0604020202020204" pitchFamily="34" charset="0"/>
              </a:defRPr>
            </a:lvl1pPr>
            <a:lvl2pPr marL="670566"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2pPr>
            <a:lvl3pPr marL="1341132"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3pPr>
            <a:lvl4pPr marL="2011698"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4pPr>
            <a:lvl5pPr marL="2682265"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228600" indent="-228600" eaLnBrk="0" hangingPunct="0">
              <a:lnSpc>
                <a:spcPct val="100000"/>
              </a:lnSpc>
              <a:spcBef>
                <a:spcPct val="50000"/>
              </a:spcBef>
            </a:pPr>
            <a:r>
              <a:rPr lang="en-US" sz="1750" b="1" dirty="0">
                <a:solidFill>
                  <a:srgbClr val="404040"/>
                </a:solidFill>
                <a:latin typeface="+mn-lt"/>
              </a:rPr>
              <a:t>Features:</a:t>
            </a:r>
          </a:p>
          <a:p>
            <a:pPr marL="285750" indent="-285750" eaLnBrk="0" hangingPunct="0">
              <a:lnSpc>
                <a:spcPct val="100000"/>
              </a:lnSpc>
              <a:spcBef>
                <a:spcPts val="400"/>
              </a:spcBef>
              <a:buFont typeface="Arial" panose="020B0604020202020204" pitchFamily="34" charset="0"/>
              <a:buChar char="•"/>
            </a:pPr>
            <a:r>
              <a:rPr lang="en-US" sz="1750" dirty="0">
                <a:latin typeface="+mn-lt"/>
              </a:rPr>
              <a:t>Powder coated metal framed, limited seams, and plastic arm options are highly cleanable and aid in infection control</a:t>
            </a:r>
          </a:p>
          <a:p>
            <a:pPr marL="285750" indent="-285750" eaLnBrk="0" hangingPunct="0">
              <a:lnSpc>
                <a:spcPct val="100000"/>
              </a:lnSpc>
              <a:spcBef>
                <a:spcPts val="400"/>
              </a:spcBef>
              <a:buFont typeface="Arial" panose="020B0604020202020204" pitchFamily="34" charset="0"/>
              <a:buChar char="•"/>
            </a:pPr>
            <a:r>
              <a:rPr lang="en-US" sz="1750" dirty="0">
                <a:latin typeface="+mn-lt"/>
              </a:rPr>
              <a:t>Back cushion is </a:t>
            </a:r>
            <a:r>
              <a:rPr lang="en-US" sz="1800" dirty="0">
                <a:effectLst/>
                <a:latin typeface="Segoe UI" panose="020B0502040204020203" pitchFamily="34" charset="0"/>
              </a:rPr>
              <a:t>contoured to provide comfort in multiple seating positions</a:t>
            </a:r>
          </a:p>
          <a:p>
            <a:pPr marL="285750" indent="-285750" eaLnBrk="0" hangingPunct="0">
              <a:lnSpc>
                <a:spcPct val="100000"/>
              </a:lnSpc>
              <a:spcBef>
                <a:spcPts val="400"/>
              </a:spcBef>
              <a:buFont typeface="Arial" panose="020B0604020202020204" pitchFamily="34" charset="0"/>
              <a:buChar char="•"/>
            </a:pPr>
            <a:r>
              <a:rPr lang="en-US" sz="1750" dirty="0">
                <a:latin typeface="+mn-lt"/>
              </a:rPr>
              <a:t>Designed for healthcare with a crumbsweep, wallsaver legs, intentional overhang arm caps, and highly cleanable materials</a:t>
            </a:r>
          </a:p>
          <a:p>
            <a:pPr marL="285750" indent="-285750" eaLnBrk="0" hangingPunct="0">
              <a:lnSpc>
                <a:spcPct val="100000"/>
              </a:lnSpc>
              <a:spcBef>
                <a:spcPts val="400"/>
              </a:spcBef>
              <a:buFont typeface="Arial" panose="020B0604020202020204" pitchFamily="34" charset="0"/>
              <a:buChar char="•"/>
            </a:pPr>
            <a:r>
              <a:rPr lang="en-US" sz="1750" dirty="0">
                <a:latin typeface="+mn-lt"/>
              </a:rPr>
              <a:t>Wallsaver legs </a:t>
            </a:r>
          </a:p>
          <a:p>
            <a:pPr marL="285750" indent="-285750" eaLnBrk="0" hangingPunct="0">
              <a:lnSpc>
                <a:spcPct val="100000"/>
              </a:lnSpc>
              <a:spcBef>
                <a:spcPts val="400"/>
              </a:spcBef>
              <a:buFont typeface="Arial" panose="020B0604020202020204" pitchFamily="34" charset="0"/>
              <a:buChar char="•"/>
            </a:pPr>
            <a:r>
              <a:rPr lang="en-US" sz="1750" dirty="0">
                <a:latin typeface="+mn-lt"/>
              </a:rPr>
              <a:t>Dynamic load 400 lbs.</a:t>
            </a:r>
          </a:p>
          <a:p>
            <a:pPr marL="285750" indent="-285750" eaLnBrk="0" hangingPunct="0">
              <a:lnSpc>
                <a:spcPct val="100000"/>
              </a:lnSpc>
              <a:spcBef>
                <a:spcPts val="400"/>
              </a:spcBef>
              <a:buFont typeface="Arial" panose="020B0604020202020204" pitchFamily="34" charset="0"/>
              <a:buChar char="•"/>
            </a:pPr>
            <a:r>
              <a:rPr lang="en-US" sz="1750" dirty="0">
                <a:latin typeface="+mn-lt"/>
              </a:rPr>
              <a:t>Static load 1000 lbs.</a:t>
            </a:r>
          </a:p>
          <a:p>
            <a:pPr marL="285750" indent="-285750" eaLnBrk="0" hangingPunct="0">
              <a:lnSpc>
                <a:spcPct val="100000"/>
              </a:lnSpc>
              <a:spcBef>
                <a:spcPts val="400"/>
              </a:spcBef>
              <a:buFont typeface="Arial" panose="020B0604020202020204" pitchFamily="34" charset="0"/>
              <a:buChar char="•"/>
            </a:pPr>
            <a:endParaRPr lang="en-US" sz="1750" dirty="0">
              <a:latin typeface="+mn-lt"/>
            </a:endParaRPr>
          </a:p>
          <a:p>
            <a:pPr marL="742950" lvl="1" indent="-285750" eaLnBrk="0" hangingPunct="0">
              <a:lnSpc>
                <a:spcPct val="100000"/>
              </a:lnSpc>
              <a:spcBef>
                <a:spcPts val="400"/>
              </a:spcBef>
              <a:buFont typeface="Arial" panose="020B0604020202020204" pitchFamily="34" charset="0"/>
              <a:buChar char="•"/>
            </a:pPr>
            <a:endParaRPr lang="en-US" sz="1750" dirty="0"/>
          </a:p>
          <a:p>
            <a:pPr eaLnBrk="0" hangingPunct="0">
              <a:lnSpc>
                <a:spcPct val="100000"/>
              </a:lnSpc>
              <a:spcBef>
                <a:spcPts val="400"/>
              </a:spcBef>
            </a:pPr>
            <a:r>
              <a:rPr lang="en-US" sz="1750" b="1" dirty="0">
                <a:solidFill>
                  <a:srgbClr val="404040"/>
                </a:solidFill>
                <a:latin typeface="+mn-lt"/>
              </a:rPr>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Available as a single unit, bariatric unit, love seat,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Monolithic or contrasting healthcare appropriate fabrics</a:t>
            </a:r>
          </a:p>
          <a:p>
            <a:pPr marL="285750" indent="-285750" eaLnBrk="0" hangingPunct="0">
              <a:lnSpc>
                <a:spcPct val="100000"/>
              </a:lnSpc>
              <a:spcBef>
                <a:spcPts val="400"/>
              </a:spcBef>
              <a:buClr>
                <a:schemeClr val="tx1"/>
              </a:buClr>
              <a:buFont typeface="Arial" panose="020B0604020202020204" pitchFamily="34" charset="0"/>
              <a:buChar char="•"/>
            </a:pPr>
            <a:r>
              <a:rPr lang="en-US" sz="1750" kern="0" dirty="0">
                <a:latin typeface="+mn-lt"/>
              </a:rPr>
              <a:t>Moisture barrier option</a:t>
            </a:r>
          </a:p>
          <a:p>
            <a:pPr defTabSz="914400" eaLnBrk="0" hangingPunct="0">
              <a:lnSpc>
                <a:spcPct val="100000"/>
              </a:lnSpc>
              <a:spcBef>
                <a:spcPts val="300"/>
              </a:spcBef>
              <a:buClr>
                <a:srgbClr val="43B02A"/>
              </a:buClr>
              <a:buSzTx/>
              <a:buFontTx/>
              <a:buNone/>
              <a:tabLst/>
              <a:defRPr/>
            </a:pPr>
            <a:endParaRPr lang="en-US" sz="1750" b="1" kern="0" dirty="0">
              <a:latin typeface="+mn-lt"/>
            </a:endParaRPr>
          </a:p>
        </p:txBody>
      </p:sp>
      <p:pic>
        <p:nvPicPr>
          <p:cNvPr id="3" name="Picture 2" descr="A white chair with a black arm rest&#10;&#10;Description automatically generated">
            <a:extLst>
              <a:ext uri="{FF2B5EF4-FFF2-40B4-BE49-F238E27FC236}">
                <a16:creationId xmlns:a16="http://schemas.microsoft.com/office/drawing/2014/main" id="{158A818D-DBEE-41F3-E3AA-0C09B4F0F665}"/>
              </a:ext>
            </a:extLst>
          </p:cNvPr>
          <p:cNvPicPr>
            <a:picLocks noChangeAspect="1"/>
          </p:cNvPicPr>
          <p:nvPr/>
        </p:nvPicPr>
        <p:blipFill rotWithShape="1">
          <a:blip r:embed="rId5">
            <a:extLst>
              <a:ext uri="{28A0092B-C50C-407E-A947-70E740481C1C}">
                <a14:useLocalDpi xmlns:a14="http://schemas.microsoft.com/office/drawing/2010/main" val="0"/>
              </a:ext>
            </a:extLst>
          </a:blip>
          <a:srcRect l="23897" t="19569" r="26103" b="12018"/>
          <a:stretch/>
        </p:blipFill>
        <p:spPr>
          <a:xfrm>
            <a:off x="14637031" y="3197779"/>
            <a:ext cx="2991499" cy="4093145"/>
          </a:xfrm>
          <a:prstGeom prst="rect">
            <a:avLst/>
          </a:prstGeom>
        </p:spPr>
      </p:pic>
    </p:spTree>
    <p:extLst>
      <p:ext uri="{BB962C8B-B14F-4D97-AF65-F5344CB8AC3E}">
        <p14:creationId xmlns:p14="http://schemas.microsoft.com/office/powerpoint/2010/main" val="553853133"/>
      </p:ext>
    </p:extLst>
  </p:cSld>
  <p:clrMapOvr>
    <a:masterClrMapping/>
  </p:clrMapOvr>
</p:sld>
</file>

<file path=ppt/theme/theme1.xml><?xml version="1.0" encoding="utf-8"?>
<a:theme xmlns:a="http://schemas.openxmlformats.org/drawingml/2006/main" name="Steelcase">
  <a:themeElements>
    <a:clrScheme name="Custom 89">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8091DB"/>
      </a:accent5>
      <a:accent6>
        <a:srgbClr val="EDC75C"/>
      </a:accent6>
      <a:hlink>
        <a:srgbClr val="272725"/>
      </a:hlink>
      <a:folHlink>
        <a:srgbClr val="272725"/>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2" id="{67E36EA3-12E4-8A49-9678-FB287E8F2810}" vid="{2BBB7976-43E3-124E-8077-44FE371413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Template>
  <TotalTime>422</TotalTime>
  <Words>1687</Words>
  <Application>Microsoft Office PowerPoint</Application>
  <PresentationFormat>Custom</PresentationFormat>
  <Paragraphs>284</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Georgia</vt:lpstr>
      <vt:lpstr>Segoe UI</vt:lpstr>
      <vt:lpstr>Steelcase</vt:lpstr>
      <vt:lpstr>Guest and Lounge Seating Product Portfolio Overview</vt:lpstr>
      <vt:lpstr>Aspekt</vt:lpstr>
      <vt:lpstr>Cura</vt:lpstr>
      <vt:lpstr>Embold</vt:lpstr>
      <vt:lpstr>Leela</vt:lpstr>
      <vt:lpstr>Lucas</vt:lpstr>
      <vt:lpstr>Mesa</vt:lpstr>
      <vt:lpstr>Mitra</vt:lpstr>
      <vt:lpstr>Radia </vt:lpstr>
      <vt:lpstr>Regard</vt:lpstr>
      <vt:lpstr>Sieste</vt:lpstr>
      <vt:lpstr>Slope</vt:lpstr>
      <vt:lpstr>Sorrel </vt:lpstr>
      <vt:lpstr>Sterling</vt:lpstr>
      <vt:lpstr>Tava</vt:lpstr>
      <vt:lpstr>Warranty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Families of Seating Product Portfolio Overview</dc:title>
  <dc:creator>Lucchesi, Estela</dc:creator>
  <cp:lastModifiedBy>Lucchesi, Estela</cp:lastModifiedBy>
  <cp:revision>6</cp:revision>
  <dcterms:created xsi:type="dcterms:W3CDTF">2023-10-17T14:16:32Z</dcterms:created>
  <dcterms:modified xsi:type="dcterms:W3CDTF">2024-11-19T20:37:34Z</dcterms:modified>
</cp:coreProperties>
</file>